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73" r:id="rId6"/>
    <p:sldId id="274" r:id="rId7"/>
    <p:sldId id="260" r:id="rId8"/>
    <p:sldId id="261" r:id="rId9"/>
    <p:sldId id="275" r:id="rId10"/>
    <p:sldId id="262" r:id="rId11"/>
    <p:sldId id="263" r:id="rId12"/>
    <p:sldId id="264" r:id="rId13"/>
    <p:sldId id="265" r:id="rId14"/>
    <p:sldId id="278" r:id="rId15"/>
    <p:sldId id="279" r:id="rId16"/>
    <p:sldId id="280" r:id="rId17"/>
    <p:sldId id="281" r:id="rId18"/>
    <p:sldId id="282" r:id="rId19"/>
    <p:sldId id="266" r:id="rId20"/>
    <p:sldId id="267" r:id="rId21"/>
    <p:sldId id="276" r:id="rId22"/>
    <p:sldId id="283" r:id="rId23"/>
    <p:sldId id="284" r:id="rId24"/>
    <p:sldId id="285" r:id="rId25"/>
    <p:sldId id="286" r:id="rId26"/>
    <p:sldId id="287" r:id="rId27"/>
    <p:sldId id="288" r:id="rId28"/>
    <p:sldId id="268" r:id="rId29"/>
    <p:sldId id="289" r:id="rId30"/>
    <p:sldId id="290" r:id="rId31"/>
    <p:sldId id="291" r:id="rId32"/>
    <p:sldId id="292" r:id="rId33"/>
    <p:sldId id="272" r:id="rId34"/>
    <p:sldId id="269" r:id="rId35"/>
    <p:sldId id="270" r:id="rId36"/>
    <p:sldId id="271" r:id="rId37"/>
    <p:sldId id="293" r:id="rId38"/>
    <p:sldId id="294" r:id="rId39"/>
    <p:sldId id="295" r:id="rId40"/>
    <p:sldId id="296" r:id="rId41"/>
    <p:sldId id="297" r:id="rId42"/>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4DC98B-3CDC-44E8-9172-C10BBA765120}" v="10" dt="2024-03-14T17:56:59.95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p:cViewPr varScale="1">
        <p:scale>
          <a:sx n="56" d="100"/>
          <a:sy n="56" d="100"/>
        </p:scale>
        <p:origin x="2458"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E357AE7-7987-4FFE-990A-DE20C8C57422}" type="datetimeFigureOut">
              <a:rPr lang="en-IN" smtClean="0"/>
              <a:t>15-03-2024</a:t>
            </a:fld>
            <a:endParaRPr lang="en-IN"/>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C0E19FD-13D5-461E-BBA8-8C18CE92AA2B}" type="slidenum">
              <a:rPr lang="en-IN" smtClean="0"/>
              <a:t>‹#›</a:t>
            </a:fld>
            <a:endParaRPr lang="en-IN"/>
          </a:p>
        </p:txBody>
      </p:sp>
    </p:spTree>
    <p:extLst>
      <p:ext uri="{BB962C8B-B14F-4D97-AF65-F5344CB8AC3E}">
        <p14:creationId xmlns:p14="http://schemas.microsoft.com/office/powerpoint/2010/main" val="370072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w3schools.com/css/"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5.xml"/><Relationship Id="rId6" Type="http://schemas.openxmlformats.org/officeDocument/2006/relationships/hyperlink" Target="https://www.google.com/search?rlz=1C1RXQR_enIN1097IN1097&amp;sca_esv=e52c92ab953b8143&amp;cs=1&amp;sxsrf=ACQVn0-z1KkK-P8d_tXYai4eb70Ddh7Igw:1710475110629&amp;q=Responsive+Web+Design+with+HTML5+and+CSS:+Develop+Future-proof+Responsive+Websites+Using+the+Latest+HTML5+and+CSS+Techniques&amp;stick=H4sIAAAAAAAAAG1UTWvcRhheLWS7lh3wyiQtSw-qezEuZfWx-thcHGqn6cGmYG9p6CHCox19j0bSjPUxBALJHwgJ9BwCDYXm3EMPJfQWH3pooccGeisEcir0mN3EGq8huj2a93ne530fZvqXNi-P_JGqeqXPnBwY2lWAcUxkDxdyQFEiH6cz2SXkVHhXB2yV2BMXcNxkFkFAbXGr0-LcyVTgU14f6HYSNAC1ODa0NGFgxvWMhBFmeVwvUrxcY_RUEEdopJiuPsmr8-ZkgvTKbLGrprkSsGBZPJ6xuMWEjIOg9OZm1xZYA3RWAUfhvYxS0bPC4nKG5juZSfm5WiDLrrwzuuo0bqlrOldD44i42pKZTKUOn8zXal3VWc03oVjUMZY2ayAjilTevSCxE2mIcfmGRZ4V8XIrt8dWzbg5tzSRXeYtzkwl1-uYt4_0Ijdroi8HARLG-aXp17QmwfnwoFBswPU81hSzstHO7DRoEpfEKc-HNzNkZ21MtGZ-wqmJklduxq2kKPIL1yyXYzKznE9OosQHlX0em1vGSpqNeT2boKCsOA48klsq4tglKmnGedrmpJfBzAO8HTV9hQXOUm5uVnncXaPFAIx962wUQ40QUc7AmBW5Z_wj_NxdXf_3_783hs-6D5-9-Ev4oSuu72NMYNIcwuSYwtkUS1fF3o2UhrSR1oai2F_wdV9TpPuCuHoE6RQf4FnoNRKVivewP-Tsy8NVcWXBVg0aBdKNi2xTGosrBxABWJCvPelTUdzFSQJdGuJUujLcEAcjl_8Yvb3c17pb3c1cu_3LH9__3rs16My_L-4cXh9ubQ_E3h5Gx2E6OP345ctHd1_vbG-I_elxjVOMmsF_n9EnL376c2fzk5U55_H-q9c7C_bj3e9uPv9IkD_Y6qgLMfZ07_l250FXuPfrj7_1-n1hvaN1-x3WWXty6c4hJBlOSVhC-VsI5D1IQj-Vq5AG8lfTg33j7YOze3R0bX5UwgRn8pcn9KSAn2cFxp58kU5CCon8DQlTX6YBlPfnyyP0opA8hW6QhvkJJA96whupLOwG8QQAAA&amp;sa=X&amp;ved=2ahUKEwjEjvWqsPWEAxUHT2wGHZJiCBUQ7fAIegUIABDTBQ" TargetMode="External"/><Relationship Id="rId5" Type="http://schemas.openxmlformats.org/officeDocument/2006/relationships/hyperlink" Target="https://www.google.com/search?rlz=1C1RXQR_enIN1097IN1097&amp;sca_esv=e52c92ab953b8143&amp;cs=1&amp;sxsrf=ACQVn0-z1KkK-P8d_tXYai4eb70Ddh7Igw:1710475110629&amp;q=HTML+%26+CSS:+Design+and+Build+Web+Sites&amp;stick=H4sIAAAAAAAAAG1Uy2vUQBzeLHTdpi10U6yyeIgVSqmHzWPz2F4qfaCHFqEtKB4MnTw3yeQ1YzYZBEH_gaLguRQUwZ49eJDirT14UPBowZsg9CR4tFu60y2Y25f5fY_ffCT1kZmJltsSRaCLSO-YQJoGcRwg3okz3sMw5LcjizcROmIuz1FcJhqCQBxgJ3eJkQJlgFMjEYGL6bwn66FXAjjAgSJFIQEW1VNCgojmUD1fcFKJ4COGbcGWoJpyJ-1dmKMOlHvqAJtilAoe8YbFA4sEA4xQ2_Ny5zTseB9LAFs9YAjUS8kFOck0KqdIrpGomJ6LGdT0nnNOF43SzGVJpmqw7SNTGgqTiNigm7lSIYsyKehNCBo2lKGbVaDi-yJ1z1Bg-BIkVL4kvqP5dFxL9bZWEBrOzFWo5-kAJ6qQykVA7X05S9UCycNFgJBQfq66BS6Qd7E8yAQdUD2HlJmVl9J5nBJ2ghwZ-cXyagL1ZFATLogbUmoopD0zoVEi6LuZqebDNalJSjdHfuiCnn5Rm5kHQpS06TzpQC_vUew5KNVESLGJRFS202jQk5x7lgOoHVZdgXjGUG9m0nNoulIKAGi72vkqiuhDJJyDNslSR_nJfKiOTf76-2OquV99uX_4nXlTZSfX4hjZYblhh9vYtrZibpqtrUa4i0tuvMmy9T5fdiWBe8GwY5s23orXY6vrlBzmsv-wr1H2RHOMHe2zRQX7Hrd6ma1ybXZ03YbAztB9h7vFsstxGNom7sYRd7U5xTZaJn3ROvu4F6pz1ZlUevzx6-svtYeNyumz9HTjTnNuvsHWVmK43Y0aRzeOj189O1mcn2LrW9tFHMWwbPy5jfcO339bnLk5esrZXft9sthn7y4_untwneGvzFXEvhh5u3IwX9mpMs8_vftcq9eZyYpUrVdIZXxvZPbe1voaP8svb24u8Cs26rrR2S9m6Uk3tPgHNuA3u9hGOzXmHxkk4sibBAAA&amp;sa=X&amp;ved=2ahUKEwjEjvWqsPWEAxUHT2wGHZJiCBUQ7fAIegUIABCzBQ" TargetMode="External"/><Relationship Id="rId4" Type="http://schemas.openxmlformats.org/officeDocument/2006/relationships/hyperlink" Target="https://developer.mozilla.org/en-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35682" y="1197387"/>
            <a:ext cx="861060" cy="241300"/>
            <a:chOff x="2035682" y="1197387"/>
            <a:chExt cx="861060" cy="241300"/>
          </a:xfrm>
        </p:grpSpPr>
        <p:pic>
          <p:nvPicPr>
            <p:cNvPr id="4" name="object 4"/>
            <p:cNvPicPr/>
            <p:nvPr/>
          </p:nvPicPr>
          <p:blipFill>
            <a:blip r:embed="rId2" cstate="print"/>
            <a:stretch>
              <a:fillRect/>
            </a:stretch>
          </p:blipFill>
          <p:spPr>
            <a:xfrm>
              <a:off x="2035682" y="1197387"/>
              <a:ext cx="198500" cy="236600"/>
            </a:xfrm>
            <a:prstGeom prst="rect">
              <a:avLst/>
            </a:prstGeom>
          </p:spPr>
        </p:pic>
        <p:pic>
          <p:nvPicPr>
            <p:cNvPr id="5" name="object 5"/>
            <p:cNvPicPr/>
            <p:nvPr/>
          </p:nvPicPr>
          <p:blipFill>
            <a:blip r:embed="rId3" cstate="print"/>
            <a:stretch>
              <a:fillRect/>
            </a:stretch>
          </p:blipFill>
          <p:spPr>
            <a:xfrm>
              <a:off x="2257043" y="1266062"/>
              <a:ext cx="311372" cy="172497"/>
            </a:xfrm>
            <a:prstGeom prst="rect">
              <a:avLst/>
            </a:prstGeom>
          </p:spPr>
        </p:pic>
        <p:pic>
          <p:nvPicPr>
            <p:cNvPr id="6" name="object 6"/>
            <p:cNvPicPr/>
            <p:nvPr/>
          </p:nvPicPr>
          <p:blipFill>
            <a:blip r:embed="rId4" cstate="print"/>
            <a:stretch>
              <a:fillRect/>
            </a:stretch>
          </p:blipFill>
          <p:spPr>
            <a:xfrm>
              <a:off x="2594419" y="1211199"/>
              <a:ext cx="302228" cy="225837"/>
            </a:xfrm>
            <a:prstGeom prst="rect">
              <a:avLst/>
            </a:prstGeom>
          </p:spPr>
        </p:pic>
      </p:grpSp>
      <p:grpSp>
        <p:nvGrpSpPr>
          <p:cNvPr id="7" name="object 7"/>
          <p:cNvGrpSpPr/>
          <p:nvPr/>
        </p:nvGrpSpPr>
        <p:grpSpPr>
          <a:xfrm>
            <a:off x="2995803" y="1197387"/>
            <a:ext cx="620395" cy="241300"/>
            <a:chOff x="2995803" y="1197387"/>
            <a:chExt cx="620395" cy="241300"/>
          </a:xfrm>
        </p:grpSpPr>
        <p:pic>
          <p:nvPicPr>
            <p:cNvPr id="8" name="object 8"/>
            <p:cNvPicPr/>
            <p:nvPr/>
          </p:nvPicPr>
          <p:blipFill>
            <a:blip r:embed="rId5" cstate="print"/>
            <a:stretch>
              <a:fillRect/>
            </a:stretch>
          </p:blipFill>
          <p:spPr>
            <a:xfrm>
              <a:off x="2995803" y="1197387"/>
              <a:ext cx="215265" cy="236600"/>
            </a:xfrm>
            <a:prstGeom prst="rect">
              <a:avLst/>
            </a:prstGeom>
          </p:spPr>
        </p:pic>
        <p:pic>
          <p:nvPicPr>
            <p:cNvPr id="9" name="object 9"/>
            <p:cNvPicPr/>
            <p:nvPr/>
          </p:nvPicPr>
          <p:blipFill>
            <a:blip r:embed="rId6" cstate="print"/>
            <a:stretch>
              <a:fillRect/>
            </a:stretch>
          </p:blipFill>
          <p:spPr>
            <a:xfrm>
              <a:off x="3240024" y="1266062"/>
              <a:ext cx="175545" cy="167925"/>
            </a:xfrm>
            <a:prstGeom prst="rect">
              <a:avLst/>
            </a:prstGeom>
          </p:spPr>
        </p:pic>
        <p:pic>
          <p:nvPicPr>
            <p:cNvPr id="10" name="object 10"/>
            <p:cNvPicPr/>
            <p:nvPr/>
          </p:nvPicPr>
          <p:blipFill>
            <a:blip r:embed="rId7" cstate="print"/>
            <a:stretch>
              <a:fillRect/>
            </a:stretch>
          </p:blipFill>
          <p:spPr>
            <a:xfrm>
              <a:off x="3438525" y="1197387"/>
              <a:ext cx="177069" cy="241173"/>
            </a:xfrm>
            <a:prstGeom prst="rect">
              <a:avLst/>
            </a:prstGeom>
          </p:spPr>
        </p:pic>
      </p:grpSp>
      <p:grpSp>
        <p:nvGrpSpPr>
          <p:cNvPr id="11" name="object 11"/>
          <p:cNvGrpSpPr/>
          <p:nvPr/>
        </p:nvGrpSpPr>
        <p:grpSpPr>
          <a:xfrm>
            <a:off x="3720941" y="1192815"/>
            <a:ext cx="2239645" cy="319405"/>
            <a:chOff x="3720941" y="1192815"/>
            <a:chExt cx="2239645" cy="319405"/>
          </a:xfrm>
        </p:grpSpPr>
        <p:pic>
          <p:nvPicPr>
            <p:cNvPr id="12" name="object 12"/>
            <p:cNvPicPr/>
            <p:nvPr/>
          </p:nvPicPr>
          <p:blipFill>
            <a:blip r:embed="rId8" cstate="print"/>
            <a:stretch>
              <a:fillRect/>
            </a:stretch>
          </p:blipFill>
          <p:spPr>
            <a:xfrm>
              <a:off x="3720941" y="1192815"/>
              <a:ext cx="1845468" cy="318992"/>
            </a:xfrm>
            <a:prstGeom prst="rect">
              <a:avLst/>
            </a:prstGeom>
          </p:spPr>
        </p:pic>
        <p:sp>
          <p:nvSpPr>
            <p:cNvPr id="13" name="object 13"/>
            <p:cNvSpPr/>
            <p:nvPr/>
          </p:nvSpPr>
          <p:spPr>
            <a:xfrm>
              <a:off x="5582412" y="1197393"/>
              <a:ext cx="377825" cy="236854"/>
            </a:xfrm>
            <a:custGeom>
              <a:avLst/>
              <a:gdLst/>
              <a:ahLst/>
              <a:cxnLst/>
              <a:rect l="l" t="t" r="r" b="b"/>
              <a:pathLst>
                <a:path w="377825" h="236855">
                  <a:moveTo>
                    <a:pt x="102095" y="136105"/>
                  </a:moveTo>
                  <a:lnTo>
                    <a:pt x="0" y="136105"/>
                  </a:lnTo>
                  <a:lnTo>
                    <a:pt x="0" y="172681"/>
                  </a:lnTo>
                  <a:lnTo>
                    <a:pt x="102095" y="172681"/>
                  </a:lnTo>
                  <a:lnTo>
                    <a:pt x="102095" y="136105"/>
                  </a:lnTo>
                  <a:close/>
                </a:path>
                <a:path w="377825" h="236855">
                  <a:moveTo>
                    <a:pt x="240411" y="0"/>
                  </a:moveTo>
                  <a:lnTo>
                    <a:pt x="116776" y="0"/>
                  </a:lnTo>
                  <a:lnTo>
                    <a:pt x="116776" y="6184"/>
                  </a:lnTo>
                  <a:lnTo>
                    <a:pt x="132016" y="6184"/>
                  </a:lnTo>
                  <a:lnTo>
                    <a:pt x="136588" y="7708"/>
                  </a:lnTo>
                  <a:lnTo>
                    <a:pt x="141160" y="10756"/>
                  </a:lnTo>
                  <a:lnTo>
                    <a:pt x="144208" y="12280"/>
                  </a:lnTo>
                  <a:lnTo>
                    <a:pt x="147256" y="15328"/>
                  </a:lnTo>
                  <a:lnTo>
                    <a:pt x="150304" y="21424"/>
                  </a:lnTo>
                  <a:lnTo>
                    <a:pt x="150304" y="207543"/>
                  </a:lnTo>
                  <a:lnTo>
                    <a:pt x="148780" y="215163"/>
                  </a:lnTo>
                  <a:lnTo>
                    <a:pt x="148780" y="218211"/>
                  </a:lnTo>
                  <a:lnTo>
                    <a:pt x="147256" y="222783"/>
                  </a:lnTo>
                  <a:lnTo>
                    <a:pt x="144208" y="225831"/>
                  </a:lnTo>
                  <a:lnTo>
                    <a:pt x="141160" y="227355"/>
                  </a:lnTo>
                  <a:lnTo>
                    <a:pt x="132016" y="230403"/>
                  </a:lnTo>
                  <a:lnTo>
                    <a:pt x="116776" y="230403"/>
                  </a:lnTo>
                  <a:lnTo>
                    <a:pt x="116776" y="236601"/>
                  </a:lnTo>
                  <a:lnTo>
                    <a:pt x="240411" y="236601"/>
                  </a:lnTo>
                  <a:lnTo>
                    <a:pt x="240411" y="230403"/>
                  </a:lnTo>
                  <a:lnTo>
                    <a:pt x="226695" y="230403"/>
                  </a:lnTo>
                  <a:lnTo>
                    <a:pt x="220599" y="228879"/>
                  </a:lnTo>
                  <a:lnTo>
                    <a:pt x="217449" y="227355"/>
                  </a:lnTo>
                  <a:lnTo>
                    <a:pt x="212877" y="224307"/>
                  </a:lnTo>
                  <a:lnTo>
                    <a:pt x="208305" y="219735"/>
                  </a:lnTo>
                  <a:lnTo>
                    <a:pt x="208305" y="216687"/>
                  </a:lnTo>
                  <a:lnTo>
                    <a:pt x="206781" y="209067"/>
                  </a:lnTo>
                  <a:lnTo>
                    <a:pt x="206781" y="29044"/>
                  </a:lnTo>
                  <a:lnTo>
                    <a:pt x="208305" y="21424"/>
                  </a:lnTo>
                  <a:lnTo>
                    <a:pt x="208305" y="18376"/>
                  </a:lnTo>
                  <a:lnTo>
                    <a:pt x="211353" y="15328"/>
                  </a:lnTo>
                  <a:lnTo>
                    <a:pt x="212877" y="12280"/>
                  </a:lnTo>
                  <a:lnTo>
                    <a:pt x="215925" y="10756"/>
                  </a:lnTo>
                  <a:lnTo>
                    <a:pt x="220599" y="7708"/>
                  </a:lnTo>
                  <a:lnTo>
                    <a:pt x="226695" y="6184"/>
                  </a:lnTo>
                  <a:lnTo>
                    <a:pt x="240411" y="6184"/>
                  </a:lnTo>
                  <a:lnTo>
                    <a:pt x="240411" y="0"/>
                  </a:lnTo>
                  <a:close/>
                </a:path>
                <a:path w="377825" h="236855">
                  <a:moveTo>
                    <a:pt x="377748" y="0"/>
                  </a:moveTo>
                  <a:lnTo>
                    <a:pt x="254114" y="0"/>
                  </a:lnTo>
                  <a:lnTo>
                    <a:pt x="254114" y="6184"/>
                  </a:lnTo>
                  <a:lnTo>
                    <a:pt x="269354" y="6184"/>
                  </a:lnTo>
                  <a:lnTo>
                    <a:pt x="273926" y="7708"/>
                  </a:lnTo>
                  <a:lnTo>
                    <a:pt x="278498" y="10756"/>
                  </a:lnTo>
                  <a:lnTo>
                    <a:pt x="281546" y="12280"/>
                  </a:lnTo>
                  <a:lnTo>
                    <a:pt x="284594" y="15328"/>
                  </a:lnTo>
                  <a:lnTo>
                    <a:pt x="287642" y="21424"/>
                  </a:lnTo>
                  <a:lnTo>
                    <a:pt x="287642" y="207543"/>
                  </a:lnTo>
                  <a:lnTo>
                    <a:pt x="286118" y="215163"/>
                  </a:lnTo>
                  <a:lnTo>
                    <a:pt x="286118" y="218211"/>
                  </a:lnTo>
                  <a:lnTo>
                    <a:pt x="284594" y="222783"/>
                  </a:lnTo>
                  <a:lnTo>
                    <a:pt x="281546" y="225831"/>
                  </a:lnTo>
                  <a:lnTo>
                    <a:pt x="278498" y="227355"/>
                  </a:lnTo>
                  <a:lnTo>
                    <a:pt x="269354" y="230403"/>
                  </a:lnTo>
                  <a:lnTo>
                    <a:pt x="254114" y="230403"/>
                  </a:lnTo>
                  <a:lnTo>
                    <a:pt x="254114" y="236601"/>
                  </a:lnTo>
                  <a:lnTo>
                    <a:pt x="377748" y="236601"/>
                  </a:lnTo>
                  <a:lnTo>
                    <a:pt x="377748" y="230403"/>
                  </a:lnTo>
                  <a:lnTo>
                    <a:pt x="364032" y="230403"/>
                  </a:lnTo>
                  <a:lnTo>
                    <a:pt x="357936" y="228879"/>
                  </a:lnTo>
                  <a:lnTo>
                    <a:pt x="354799" y="227355"/>
                  </a:lnTo>
                  <a:lnTo>
                    <a:pt x="350227" y="224307"/>
                  </a:lnTo>
                  <a:lnTo>
                    <a:pt x="345655" y="219735"/>
                  </a:lnTo>
                  <a:lnTo>
                    <a:pt x="345655" y="216687"/>
                  </a:lnTo>
                  <a:lnTo>
                    <a:pt x="344131" y="209067"/>
                  </a:lnTo>
                  <a:lnTo>
                    <a:pt x="344131" y="29044"/>
                  </a:lnTo>
                  <a:lnTo>
                    <a:pt x="345655" y="21424"/>
                  </a:lnTo>
                  <a:lnTo>
                    <a:pt x="345655" y="18376"/>
                  </a:lnTo>
                  <a:lnTo>
                    <a:pt x="348703" y="15328"/>
                  </a:lnTo>
                  <a:lnTo>
                    <a:pt x="350227" y="12280"/>
                  </a:lnTo>
                  <a:lnTo>
                    <a:pt x="353275" y="10756"/>
                  </a:lnTo>
                  <a:lnTo>
                    <a:pt x="357936" y="7708"/>
                  </a:lnTo>
                  <a:lnTo>
                    <a:pt x="364032" y="6184"/>
                  </a:lnTo>
                  <a:lnTo>
                    <a:pt x="377748" y="6184"/>
                  </a:lnTo>
                  <a:lnTo>
                    <a:pt x="377748" y="0"/>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3082861" y="2259425"/>
            <a:ext cx="791210" cy="255270"/>
            <a:chOff x="3082861" y="2259425"/>
            <a:chExt cx="791210" cy="255270"/>
          </a:xfrm>
        </p:grpSpPr>
        <p:pic>
          <p:nvPicPr>
            <p:cNvPr id="15" name="object 15"/>
            <p:cNvPicPr/>
            <p:nvPr/>
          </p:nvPicPr>
          <p:blipFill>
            <a:blip r:embed="rId9" cstate="print"/>
            <a:stretch>
              <a:fillRect/>
            </a:stretch>
          </p:blipFill>
          <p:spPr>
            <a:xfrm>
              <a:off x="3082861" y="2268569"/>
              <a:ext cx="375475" cy="189261"/>
            </a:xfrm>
            <a:prstGeom prst="rect">
              <a:avLst/>
            </a:prstGeom>
          </p:spPr>
        </p:pic>
        <p:sp>
          <p:nvSpPr>
            <p:cNvPr id="16" name="object 16"/>
            <p:cNvSpPr/>
            <p:nvPr/>
          </p:nvSpPr>
          <p:spPr>
            <a:xfrm>
              <a:off x="3444620" y="2259425"/>
              <a:ext cx="76835" cy="255270"/>
            </a:xfrm>
            <a:custGeom>
              <a:avLst/>
              <a:gdLst/>
              <a:ahLst/>
              <a:cxnLst/>
              <a:rect l="l" t="t" r="r" b="b"/>
              <a:pathLst>
                <a:path w="76835" h="255269">
                  <a:moveTo>
                    <a:pt x="65627" y="27527"/>
                  </a:moveTo>
                  <a:lnTo>
                    <a:pt x="58007" y="27527"/>
                  </a:lnTo>
                  <a:lnTo>
                    <a:pt x="54959" y="25908"/>
                  </a:lnTo>
                  <a:lnTo>
                    <a:pt x="48863" y="19812"/>
                  </a:lnTo>
                  <a:lnTo>
                    <a:pt x="47339" y="16764"/>
                  </a:lnTo>
                  <a:lnTo>
                    <a:pt x="47339" y="9144"/>
                  </a:lnTo>
                  <a:lnTo>
                    <a:pt x="48863" y="6096"/>
                  </a:lnTo>
                  <a:lnTo>
                    <a:pt x="54959" y="0"/>
                  </a:lnTo>
                  <a:lnTo>
                    <a:pt x="68675" y="0"/>
                  </a:lnTo>
                  <a:lnTo>
                    <a:pt x="74771" y="6096"/>
                  </a:lnTo>
                  <a:lnTo>
                    <a:pt x="76295" y="9144"/>
                  </a:lnTo>
                  <a:lnTo>
                    <a:pt x="76295" y="16764"/>
                  </a:lnTo>
                  <a:lnTo>
                    <a:pt x="74771" y="19812"/>
                  </a:lnTo>
                  <a:lnTo>
                    <a:pt x="68675" y="25908"/>
                  </a:lnTo>
                  <a:lnTo>
                    <a:pt x="65627" y="27527"/>
                  </a:lnTo>
                  <a:close/>
                </a:path>
                <a:path w="76835" h="255269">
                  <a:moveTo>
                    <a:pt x="32004" y="85439"/>
                  </a:moveTo>
                  <a:lnTo>
                    <a:pt x="28956" y="80867"/>
                  </a:lnTo>
                  <a:lnTo>
                    <a:pt x="67151" y="65627"/>
                  </a:lnTo>
                  <a:lnTo>
                    <a:pt x="73247" y="65627"/>
                  </a:lnTo>
                  <a:lnTo>
                    <a:pt x="73247" y="83915"/>
                  </a:lnTo>
                  <a:lnTo>
                    <a:pt x="35052" y="83915"/>
                  </a:lnTo>
                  <a:lnTo>
                    <a:pt x="32004" y="85439"/>
                  </a:lnTo>
                  <a:close/>
                </a:path>
                <a:path w="76835" h="255269">
                  <a:moveTo>
                    <a:pt x="54610" y="244125"/>
                  </a:moveTo>
                  <a:lnTo>
                    <a:pt x="39719" y="244125"/>
                  </a:lnTo>
                  <a:lnTo>
                    <a:pt x="42767" y="242601"/>
                  </a:lnTo>
                  <a:lnTo>
                    <a:pt x="44291" y="241077"/>
                  </a:lnTo>
                  <a:lnTo>
                    <a:pt x="47339" y="239553"/>
                  </a:lnTo>
                  <a:lnTo>
                    <a:pt x="48863" y="236505"/>
                  </a:lnTo>
                  <a:lnTo>
                    <a:pt x="48863" y="233457"/>
                  </a:lnTo>
                  <a:lnTo>
                    <a:pt x="49744" y="229409"/>
                  </a:lnTo>
                  <a:lnTo>
                    <a:pt x="50196" y="223932"/>
                  </a:lnTo>
                  <a:lnTo>
                    <a:pt x="50289" y="219932"/>
                  </a:lnTo>
                  <a:lnTo>
                    <a:pt x="50363" y="108077"/>
                  </a:lnTo>
                  <a:lnTo>
                    <a:pt x="50196" y="100500"/>
                  </a:lnTo>
                  <a:lnTo>
                    <a:pt x="49744" y="94941"/>
                  </a:lnTo>
                  <a:lnTo>
                    <a:pt x="48863" y="91535"/>
                  </a:lnTo>
                  <a:lnTo>
                    <a:pt x="48863" y="88487"/>
                  </a:lnTo>
                  <a:lnTo>
                    <a:pt x="45815" y="85439"/>
                  </a:lnTo>
                  <a:lnTo>
                    <a:pt x="45815" y="83915"/>
                  </a:lnTo>
                  <a:lnTo>
                    <a:pt x="73247" y="83915"/>
                  </a:lnTo>
                  <a:lnTo>
                    <a:pt x="73247" y="192309"/>
                  </a:lnTo>
                  <a:lnTo>
                    <a:pt x="72390" y="207192"/>
                  </a:lnTo>
                  <a:lnTo>
                    <a:pt x="69818" y="219932"/>
                  </a:lnTo>
                  <a:lnTo>
                    <a:pt x="65532" y="230671"/>
                  </a:lnTo>
                  <a:lnTo>
                    <a:pt x="59531" y="239553"/>
                  </a:lnTo>
                  <a:lnTo>
                    <a:pt x="54610" y="244125"/>
                  </a:lnTo>
                  <a:close/>
                </a:path>
                <a:path w="76835" h="255269">
                  <a:moveTo>
                    <a:pt x="24384" y="254793"/>
                  </a:moveTo>
                  <a:lnTo>
                    <a:pt x="15240" y="254793"/>
                  </a:lnTo>
                  <a:lnTo>
                    <a:pt x="9144" y="253269"/>
                  </a:lnTo>
                  <a:lnTo>
                    <a:pt x="6096" y="250221"/>
                  </a:lnTo>
                  <a:lnTo>
                    <a:pt x="1524" y="247173"/>
                  </a:lnTo>
                  <a:lnTo>
                    <a:pt x="0" y="244125"/>
                  </a:lnTo>
                  <a:lnTo>
                    <a:pt x="0" y="234981"/>
                  </a:lnTo>
                  <a:lnTo>
                    <a:pt x="3048" y="233457"/>
                  </a:lnTo>
                  <a:lnTo>
                    <a:pt x="4572" y="230409"/>
                  </a:lnTo>
                  <a:lnTo>
                    <a:pt x="7620" y="228885"/>
                  </a:lnTo>
                  <a:lnTo>
                    <a:pt x="13716" y="228885"/>
                  </a:lnTo>
                  <a:lnTo>
                    <a:pt x="15240" y="230409"/>
                  </a:lnTo>
                  <a:lnTo>
                    <a:pt x="18288" y="231933"/>
                  </a:lnTo>
                  <a:lnTo>
                    <a:pt x="19812" y="231933"/>
                  </a:lnTo>
                  <a:lnTo>
                    <a:pt x="22860" y="234981"/>
                  </a:lnTo>
                  <a:lnTo>
                    <a:pt x="27432" y="238029"/>
                  </a:lnTo>
                  <a:lnTo>
                    <a:pt x="32004" y="242601"/>
                  </a:lnTo>
                  <a:lnTo>
                    <a:pt x="35052" y="244125"/>
                  </a:lnTo>
                  <a:lnTo>
                    <a:pt x="54610" y="244125"/>
                  </a:lnTo>
                  <a:lnTo>
                    <a:pt x="52124" y="246435"/>
                  </a:lnTo>
                  <a:lnTo>
                    <a:pt x="43707" y="251174"/>
                  </a:lnTo>
                  <a:lnTo>
                    <a:pt x="34416" y="253912"/>
                  </a:lnTo>
                  <a:lnTo>
                    <a:pt x="24384" y="254793"/>
                  </a:lnTo>
                  <a:close/>
                </a:path>
              </a:pathLst>
            </a:custGeom>
            <a:solidFill>
              <a:srgbClr val="000000"/>
            </a:solidFill>
          </p:spPr>
          <p:txBody>
            <a:bodyPr wrap="square" lIns="0" tIns="0" rIns="0" bIns="0" rtlCol="0"/>
            <a:lstStyle/>
            <a:p>
              <a:endParaRPr/>
            </a:p>
          </p:txBody>
        </p:sp>
        <p:pic>
          <p:nvPicPr>
            <p:cNvPr id="17" name="object 17"/>
            <p:cNvPicPr/>
            <p:nvPr/>
          </p:nvPicPr>
          <p:blipFill>
            <a:blip r:embed="rId10" cstate="print"/>
            <a:stretch>
              <a:fillRect/>
            </a:stretch>
          </p:blipFill>
          <p:spPr>
            <a:xfrm>
              <a:off x="3554539" y="2286952"/>
              <a:ext cx="318992" cy="170878"/>
            </a:xfrm>
            <a:prstGeom prst="rect">
              <a:avLst/>
            </a:prstGeom>
          </p:spPr>
        </p:pic>
      </p:grpSp>
      <p:grpSp>
        <p:nvGrpSpPr>
          <p:cNvPr id="18" name="object 18"/>
          <p:cNvGrpSpPr/>
          <p:nvPr/>
        </p:nvGrpSpPr>
        <p:grpSpPr>
          <a:xfrm>
            <a:off x="3949827" y="2268569"/>
            <a:ext cx="754380" cy="245745"/>
            <a:chOff x="3949827" y="2268569"/>
            <a:chExt cx="754380" cy="245745"/>
          </a:xfrm>
        </p:grpSpPr>
        <p:pic>
          <p:nvPicPr>
            <p:cNvPr id="19" name="object 19"/>
            <p:cNvPicPr/>
            <p:nvPr/>
          </p:nvPicPr>
          <p:blipFill>
            <a:blip r:embed="rId11" cstate="print"/>
            <a:stretch>
              <a:fillRect/>
            </a:stretch>
          </p:blipFill>
          <p:spPr>
            <a:xfrm>
              <a:off x="3949827" y="2268569"/>
              <a:ext cx="433577" cy="245649"/>
            </a:xfrm>
            <a:prstGeom prst="rect">
              <a:avLst/>
            </a:prstGeom>
          </p:spPr>
        </p:pic>
        <p:pic>
          <p:nvPicPr>
            <p:cNvPr id="20" name="object 20"/>
            <p:cNvPicPr/>
            <p:nvPr/>
          </p:nvPicPr>
          <p:blipFill>
            <a:blip r:embed="rId12" cstate="print"/>
            <a:stretch>
              <a:fillRect/>
            </a:stretch>
          </p:blipFill>
          <p:spPr>
            <a:xfrm>
              <a:off x="4403217" y="2286952"/>
              <a:ext cx="300704" cy="170878"/>
            </a:xfrm>
            <a:prstGeom prst="rect">
              <a:avLst/>
            </a:prstGeom>
          </p:spPr>
        </p:pic>
      </p:grpSp>
      <p:grpSp>
        <p:nvGrpSpPr>
          <p:cNvPr id="21" name="object 21"/>
          <p:cNvGrpSpPr/>
          <p:nvPr/>
        </p:nvGrpSpPr>
        <p:grpSpPr>
          <a:xfrm>
            <a:off x="2420397" y="2761488"/>
            <a:ext cx="1390650" cy="194310"/>
            <a:chOff x="2420397" y="2761488"/>
            <a:chExt cx="1390650" cy="194310"/>
          </a:xfrm>
        </p:grpSpPr>
        <p:pic>
          <p:nvPicPr>
            <p:cNvPr id="22" name="object 22"/>
            <p:cNvPicPr/>
            <p:nvPr/>
          </p:nvPicPr>
          <p:blipFill>
            <a:blip r:embed="rId13" cstate="print"/>
            <a:stretch>
              <a:fillRect/>
            </a:stretch>
          </p:blipFill>
          <p:spPr>
            <a:xfrm>
              <a:off x="2420397" y="2761488"/>
              <a:ext cx="1010507" cy="193738"/>
            </a:xfrm>
            <a:prstGeom prst="rect">
              <a:avLst/>
            </a:prstGeom>
          </p:spPr>
        </p:pic>
        <p:sp>
          <p:nvSpPr>
            <p:cNvPr id="23" name="object 23"/>
            <p:cNvSpPr/>
            <p:nvPr/>
          </p:nvSpPr>
          <p:spPr>
            <a:xfrm>
              <a:off x="3442716" y="2766059"/>
              <a:ext cx="368300" cy="189230"/>
            </a:xfrm>
            <a:custGeom>
              <a:avLst/>
              <a:gdLst/>
              <a:ahLst/>
              <a:cxnLst/>
              <a:rect l="l" t="t" r="r" b="b"/>
              <a:pathLst>
                <a:path w="368300" h="189230">
                  <a:moveTo>
                    <a:pt x="71615" y="111252"/>
                  </a:moveTo>
                  <a:lnTo>
                    <a:pt x="0" y="111252"/>
                  </a:lnTo>
                  <a:lnTo>
                    <a:pt x="0" y="132600"/>
                  </a:lnTo>
                  <a:lnTo>
                    <a:pt x="71615" y="132600"/>
                  </a:lnTo>
                  <a:lnTo>
                    <a:pt x="71615" y="111252"/>
                  </a:lnTo>
                  <a:close/>
                </a:path>
                <a:path w="368300" h="189230">
                  <a:moveTo>
                    <a:pt x="168300" y="0"/>
                  </a:moveTo>
                  <a:lnTo>
                    <a:pt x="87337" y="0"/>
                  </a:lnTo>
                  <a:lnTo>
                    <a:pt x="87337" y="4572"/>
                  </a:lnTo>
                  <a:lnTo>
                    <a:pt x="99618" y="4572"/>
                  </a:lnTo>
                  <a:lnTo>
                    <a:pt x="102666" y="6096"/>
                  </a:lnTo>
                  <a:lnTo>
                    <a:pt x="107238" y="7620"/>
                  </a:lnTo>
                  <a:lnTo>
                    <a:pt x="110286" y="9144"/>
                  </a:lnTo>
                  <a:lnTo>
                    <a:pt x="111810" y="12192"/>
                  </a:lnTo>
                  <a:lnTo>
                    <a:pt x="113334" y="13716"/>
                  </a:lnTo>
                  <a:lnTo>
                    <a:pt x="113334" y="16764"/>
                  </a:lnTo>
                  <a:lnTo>
                    <a:pt x="114858" y="22860"/>
                  </a:lnTo>
                  <a:lnTo>
                    <a:pt x="114858" y="163258"/>
                  </a:lnTo>
                  <a:lnTo>
                    <a:pt x="113334" y="170878"/>
                  </a:lnTo>
                  <a:lnTo>
                    <a:pt x="111810" y="173926"/>
                  </a:lnTo>
                  <a:lnTo>
                    <a:pt x="107238" y="178498"/>
                  </a:lnTo>
                  <a:lnTo>
                    <a:pt x="102666" y="180022"/>
                  </a:lnTo>
                  <a:lnTo>
                    <a:pt x="87337" y="180022"/>
                  </a:lnTo>
                  <a:lnTo>
                    <a:pt x="87337" y="186118"/>
                  </a:lnTo>
                  <a:lnTo>
                    <a:pt x="168300" y="186118"/>
                  </a:lnTo>
                  <a:lnTo>
                    <a:pt x="168300" y="180022"/>
                  </a:lnTo>
                  <a:lnTo>
                    <a:pt x="152958" y="180022"/>
                  </a:lnTo>
                  <a:lnTo>
                    <a:pt x="148386" y="176974"/>
                  </a:lnTo>
                  <a:lnTo>
                    <a:pt x="145338" y="175450"/>
                  </a:lnTo>
                  <a:lnTo>
                    <a:pt x="143814" y="173926"/>
                  </a:lnTo>
                  <a:lnTo>
                    <a:pt x="140766" y="167830"/>
                  </a:lnTo>
                  <a:lnTo>
                    <a:pt x="140766" y="21336"/>
                  </a:lnTo>
                  <a:lnTo>
                    <a:pt x="142290" y="13716"/>
                  </a:lnTo>
                  <a:lnTo>
                    <a:pt x="143814" y="10668"/>
                  </a:lnTo>
                  <a:lnTo>
                    <a:pt x="152958" y="4572"/>
                  </a:lnTo>
                  <a:lnTo>
                    <a:pt x="168300" y="4572"/>
                  </a:lnTo>
                  <a:lnTo>
                    <a:pt x="168300" y="0"/>
                  </a:lnTo>
                  <a:close/>
                </a:path>
                <a:path w="368300" h="189230">
                  <a:moveTo>
                    <a:pt x="368236" y="0"/>
                  </a:moveTo>
                  <a:lnTo>
                    <a:pt x="311746" y="0"/>
                  </a:lnTo>
                  <a:lnTo>
                    <a:pt x="311746" y="4572"/>
                  </a:lnTo>
                  <a:lnTo>
                    <a:pt x="313270" y="4572"/>
                  </a:lnTo>
                  <a:lnTo>
                    <a:pt x="320890" y="6096"/>
                  </a:lnTo>
                  <a:lnTo>
                    <a:pt x="325462" y="7620"/>
                  </a:lnTo>
                  <a:lnTo>
                    <a:pt x="326986" y="10668"/>
                  </a:lnTo>
                  <a:lnTo>
                    <a:pt x="330034" y="12192"/>
                  </a:lnTo>
                  <a:lnTo>
                    <a:pt x="331558" y="15240"/>
                  </a:lnTo>
                  <a:lnTo>
                    <a:pt x="331558" y="21336"/>
                  </a:lnTo>
                  <a:lnTo>
                    <a:pt x="328510" y="28956"/>
                  </a:lnTo>
                  <a:lnTo>
                    <a:pt x="325462" y="39624"/>
                  </a:lnTo>
                  <a:lnTo>
                    <a:pt x="281266" y="148018"/>
                  </a:lnTo>
                  <a:lnTo>
                    <a:pt x="233934" y="38100"/>
                  </a:lnTo>
                  <a:lnTo>
                    <a:pt x="229362" y="28956"/>
                  </a:lnTo>
                  <a:lnTo>
                    <a:pt x="227838" y="21336"/>
                  </a:lnTo>
                  <a:lnTo>
                    <a:pt x="227838" y="13716"/>
                  </a:lnTo>
                  <a:lnTo>
                    <a:pt x="247650" y="4572"/>
                  </a:lnTo>
                  <a:lnTo>
                    <a:pt x="247650" y="0"/>
                  </a:lnTo>
                  <a:lnTo>
                    <a:pt x="171348" y="0"/>
                  </a:lnTo>
                  <a:lnTo>
                    <a:pt x="171348" y="4572"/>
                  </a:lnTo>
                  <a:lnTo>
                    <a:pt x="177444" y="4572"/>
                  </a:lnTo>
                  <a:lnTo>
                    <a:pt x="182016" y="6096"/>
                  </a:lnTo>
                  <a:lnTo>
                    <a:pt x="188112" y="9144"/>
                  </a:lnTo>
                  <a:lnTo>
                    <a:pt x="191160" y="12192"/>
                  </a:lnTo>
                  <a:lnTo>
                    <a:pt x="194208" y="13716"/>
                  </a:lnTo>
                  <a:lnTo>
                    <a:pt x="195732" y="16764"/>
                  </a:lnTo>
                  <a:lnTo>
                    <a:pt x="197256" y="21336"/>
                  </a:lnTo>
                  <a:lnTo>
                    <a:pt x="201828" y="28956"/>
                  </a:lnTo>
                  <a:lnTo>
                    <a:pt x="270510" y="189166"/>
                  </a:lnTo>
                  <a:lnTo>
                    <a:pt x="276694" y="189166"/>
                  </a:lnTo>
                  <a:lnTo>
                    <a:pt x="293484" y="148018"/>
                  </a:lnTo>
                  <a:lnTo>
                    <a:pt x="340804" y="32004"/>
                  </a:lnTo>
                  <a:lnTo>
                    <a:pt x="345376" y="22860"/>
                  </a:lnTo>
                  <a:lnTo>
                    <a:pt x="349948" y="15240"/>
                  </a:lnTo>
                  <a:lnTo>
                    <a:pt x="357568" y="7620"/>
                  </a:lnTo>
                  <a:lnTo>
                    <a:pt x="362140" y="6096"/>
                  </a:lnTo>
                  <a:lnTo>
                    <a:pt x="368236" y="4572"/>
                  </a:lnTo>
                  <a:lnTo>
                    <a:pt x="368236"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3899534" y="2756915"/>
            <a:ext cx="1468755" cy="255270"/>
            <a:chOff x="3899534" y="2756915"/>
            <a:chExt cx="1468755" cy="255270"/>
          </a:xfrm>
        </p:grpSpPr>
        <p:sp>
          <p:nvSpPr>
            <p:cNvPr id="25" name="object 25"/>
            <p:cNvSpPr/>
            <p:nvPr/>
          </p:nvSpPr>
          <p:spPr>
            <a:xfrm>
              <a:off x="3899534" y="2756915"/>
              <a:ext cx="74930" cy="255270"/>
            </a:xfrm>
            <a:custGeom>
              <a:avLst/>
              <a:gdLst/>
              <a:ahLst/>
              <a:cxnLst/>
              <a:rect l="l" t="t" r="r" b="b"/>
              <a:pathLst>
                <a:path w="74929" h="255269">
                  <a:moveTo>
                    <a:pt x="74771" y="254793"/>
                  </a:moveTo>
                  <a:lnTo>
                    <a:pt x="41147" y="230409"/>
                  </a:lnTo>
                  <a:lnTo>
                    <a:pt x="16073" y="196240"/>
                  </a:lnTo>
                  <a:lnTo>
                    <a:pt x="2476" y="155400"/>
                  </a:lnTo>
                  <a:lnTo>
                    <a:pt x="0" y="126587"/>
                  </a:lnTo>
                  <a:lnTo>
                    <a:pt x="1166" y="106321"/>
                  </a:lnTo>
                  <a:lnTo>
                    <a:pt x="10929" y="68039"/>
                  </a:lnTo>
                  <a:lnTo>
                    <a:pt x="30957" y="33432"/>
                  </a:lnTo>
                  <a:lnTo>
                    <a:pt x="74771" y="0"/>
                  </a:lnTo>
                  <a:lnTo>
                    <a:pt x="74771" y="6096"/>
                  </a:lnTo>
                  <a:lnTo>
                    <a:pt x="67041" y="10977"/>
                  </a:lnTo>
                  <a:lnTo>
                    <a:pt x="59864" y="16573"/>
                  </a:lnTo>
                  <a:lnTo>
                    <a:pt x="37718" y="48779"/>
                  </a:lnTo>
                  <a:lnTo>
                    <a:pt x="27050" y="97059"/>
                  </a:lnTo>
                  <a:lnTo>
                    <a:pt x="25907" y="123539"/>
                  </a:lnTo>
                  <a:lnTo>
                    <a:pt x="26193" y="138103"/>
                  </a:lnTo>
                  <a:lnTo>
                    <a:pt x="31908" y="185808"/>
                  </a:lnTo>
                  <a:lnTo>
                    <a:pt x="39623" y="207454"/>
                  </a:lnTo>
                  <a:lnTo>
                    <a:pt x="42671" y="215074"/>
                  </a:lnTo>
                  <a:lnTo>
                    <a:pt x="74771" y="250221"/>
                  </a:lnTo>
                  <a:lnTo>
                    <a:pt x="74771" y="254793"/>
                  </a:lnTo>
                  <a:close/>
                </a:path>
              </a:pathLst>
            </a:custGeom>
            <a:solidFill>
              <a:srgbClr val="000000"/>
            </a:solidFill>
          </p:spPr>
          <p:txBody>
            <a:bodyPr wrap="square" lIns="0" tIns="0" rIns="0" bIns="0" rtlCol="0"/>
            <a:lstStyle/>
            <a:p>
              <a:endParaRPr/>
            </a:p>
          </p:txBody>
        </p:sp>
        <p:pic>
          <p:nvPicPr>
            <p:cNvPr id="26" name="object 26"/>
            <p:cNvPicPr/>
            <p:nvPr/>
          </p:nvPicPr>
          <p:blipFill>
            <a:blip r:embed="rId14" cstate="print"/>
            <a:stretch>
              <a:fillRect/>
            </a:stretch>
          </p:blipFill>
          <p:spPr>
            <a:xfrm>
              <a:off x="3986498" y="2766060"/>
              <a:ext cx="167925" cy="186118"/>
            </a:xfrm>
            <a:prstGeom prst="rect">
              <a:avLst/>
            </a:prstGeom>
          </p:spPr>
        </p:pic>
        <p:sp>
          <p:nvSpPr>
            <p:cNvPr id="27" name="object 27"/>
            <p:cNvSpPr/>
            <p:nvPr/>
          </p:nvSpPr>
          <p:spPr>
            <a:xfrm>
              <a:off x="4178795" y="2756928"/>
              <a:ext cx="675005" cy="198755"/>
            </a:xfrm>
            <a:custGeom>
              <a:avLst/>
              <a:gdLst/>
              <a:ahLst/>
              <a:cxnLst/>
              <a:rect l="l" t="t" r="r" b="b"/>
              <a:pathLst>
                <a:path w="675004" h="198755">
                  <a:moveTo>
                    <a:pt x="112966" y="169341"/>
                  </a:moveTo>
                  <a:lnTo>
                    <a:pt x="108394" y="173913"/>
                  </a:lnTo>
                  <a:lnTo>
                    <a:pt x="103822" y="176961"/>
                  </a:lnTo>
                  <a:lnTo>
                    <a:pt x="100774" y="180009"/>
                  </a:lnTo>
                  <a:lnTo>
                    <a:pt x="96202" y="180009"/>
                  </a:lnTo>
                  <a:lnTo>
                    <a:pt x="93154" y="176961"/>
                  </a:lnTo>
                  <a:lnTo>
                    <a:pt x="93154" y="172389"/>
                  </a:lnTo>
                  <a:lnTo>
                    <a:pt x="91630" y="170865"/>
                  </a:lnTo>
                  <a:lnTo>
                    <a:pt x="91630" y="120484"/>
                  </a:lnTo>
                  <a:lnTo>
                    <a:pt x="91630" y="88480"/>
                  </a:lnTo>
                  <a:lnTo>
                    <a:pt x="90106" y="83908"/>
                  </a:lnTo>
                  <a:lnTo>
                    <a:pt x="87058" y="77812"/>
                  </a:lnTo>
                  <a:lnTo>
                    <a:pt x="82486" y="73240"/>
                  </a:lnTo>
                  <a:lnTo>
                    <a:pt x="77914" y="71716"/>
                  </a:lnTo>
                  <a:lnTo>
                    <a:pt x="71869" y="68783"/>
                  </a:lnTo>
                  <a:lnTo>
                    <a:pt x="65265" y="66865"/>
                  </a:lnTo>
                  <a:lnTo>
                    <a:pt x="58115" y="65836"/>
                  </a:lnTo>
                  <a:lnTo>
                    <a:pt x="50393" y="65519"/>
                  </a:lnTo>
                  <a:lnTo>
                    <a:pt x="39801" y="66103"/>
                  </a:lnTo>
                  <a:lnTo>
                    <a:pt x="5194" y="91262"/>
                  </a:lnTo>
                  <a:lnTo>
                    <a:pt x="4572" y="97624"/>
                  </a:lnTo>
                  <a:lnTo>
                    <a:pt x="4572" y="103720"/>
                  </a:lnTo>
                  <a:lnTo>
                    <a:pt x="9144" y="108292"/>
                  </a:lnTo>
                  <a:lnTo>
                    <a:pt x="12192" y="109816"/>
                  </a:lnTo>
                  <a:lnTo>
                    <a:pt x="19913" y="109816"/>
                  </a:lnTo>
                  <a:lnTo>
                    <a:pt x="21437" y="108292"/>
                  </a:lnTo>
                  <a:lnTo>
                    <a:pt x="24485" y="106768"/>
                  </a:lnTo>
                  <a:lnTo>
                    <a:pt x="27533" y="100672"/>
                  </a:lnTo>
                  <a:lnTo>
                    <a:pt x="27635" y="85128"/>
                  </a:lnTo>
                  <a:lnTo>
                    <a:pt x="29057" y="80860"/>
                  </a:lnTo>
                  <a:lnTo>
                    <a:pt x="35153" y="74764"/>
                  </a:lnTo>
                  <a:lnTo>
                    <a:pt x="39725" y="73240"/>
                  </a:lnTo>
                  <a:lnTo>
                    <a:pt x="53441" y="73240"/>
                  </a:lnTo>
                  <a:lnTo>
                    <a:pt x="59537" y="76288"/>
                  </a:lnTo>
                  <a:lnTo>
                    <a:pt x="62585" y="80860"/>
                  </a:lnTo>
                  <a:lnTo>
                    <a:pt x="65468" y="85128"/>
                  </a:lnTo>
                  <a:lnTo>
                    <a:pt x="67348" y="90957"/>
                  </a:lnTo>
                  <a:lnTo>
                    <a:pt x="68376" y="98221"/>
                  </a:lnTo>
                  <a:lnTo>
                    <a:pt x="68567" y="103720"/>
                  </a:lnTo>
                  <a:lnTo>
                    <a:pt x="68681" y="111340"/>
                  </a:lnTo>
                  <a:lnTo>
                    <a:pt x="68681" y="120484"/>
                  </a:lnTo>
                  <a:lnTo>
                    <a:pt x="68681" y="167817"/>
                  </a:lnTo>
                  <a:lnTo>
                    <a:pt x="60960" y="173824"/>
                  </a:lnTo>
                  <a:lnTo>
                    <a:pt x="53822" y="178104"/>
                  </a:lnTo>
                  <a:lnTo>
                    <a:pt x="47244" y="180682"/>
                  </a:lnTo>
                  <a:lnTo>
                    <a:pt x="41249" y="181533"/>
                  </a:lnTo>
                  <a:lnTo>
                    <a:pt x="36677" y="181533"/>
                  </a:lnTo>
                  <a:lnTo>
                    <a:pt x="32105" y="178485"/>
                  </a:lnTo>
                  <a:lnTo>
                    <a:pt x="24485" y="170865"/>
                  </a:lnTo>
                  <a:lnTo>
                    <a:pt x="22961" y="164769"/>
                  </a:lnTo>
                  <a:lnTo>
                    <a:pt x="22961" y="152577"/>
                  </a:lnTo>
                  <a:lnTo>
                    <a:pt x="46824" y="129489"/>
                  </a:lnTo>
                  <a:lnTo>
                    <a:pt x="52298" y="126961"/>
                  </a:lnTo>
                  <a:lnTo>
                    <a:pt x="59486" y="123863"/>
                  </a:lnTo>
                  <a:lnTo>
                    <a:pt x="68681" y="120484"/>
                  </a:lnTo>
                  <a:lnTo>
                    <a:pt x="68681" y="111340"/>
                  </a:lnTo>
                  <a:lnTo>
                    <a:pt x="30962" y="127203"/>
                  </a:lnTo>
                  <a:lnTo>
                    <a:pt x="0" y="154101"/>
                  </a:lnTo>
                  <a:lnTo>
                    <a:pt x="0" y="173913"/>
                  </a:lnTo>
                  <a:lnTo>
                    <a:pt x="1524" y="183057"/>
                  </a:lnTo>
                  <a:lnTo>
                    <a:pt x="7620" y="187629"/>
                  </a:lnTo>
                  <a:lnTo>
                    <a:pt x="13716" y="193725"/>
                  </a:lnTo>
                  <a:lnTo>
                    <a:pt x="19913" y="196773"/>
                  </a:lnTo>
                  <a:lnTo>
                    <a:pt x="39725" y="196773"/>
                  </a:lnTo>
                  <a:lnTo>
                    <a:pt x="44297" y="193725"/>
                  </a:lnTo>
                  <a:lnTo>
                    <a:pt x="48323" y="191757"/>
                  </a:lnTo>
                  <a:lnTo>
                    <a:pt x="53632" y="188201"/>
                  </a:lnTo>
                  <a:lnTo>
                    <a:pt x="60375" y="183235"/>
                  </a:lnTo>
                  <a:lnTo>
                    <a:pt x="62611" y="181533"/>
                  </a:lnTo>
                  <a:lnTo>
                    <a:pt x="68681" y="176961"/>
                  </a:lnTo>
                  <a:lnTo>
                    <a:pt x="68681" y="184581"/>
                  </a:lnTo>
                  <a:lnTo>
                    <a:pt x="70205" y="189153"/>
                  </a:lnTo>
                  <a:lnTo>
                    <a:pt x="73253" y="192201"/>
                  </a:lnTo>
                  <a:lnTo>
                    <a:pt x="76390" y="195249"/>
                  </a:lnTo>
                  <a:lnTo>
                    <a:pt x="79438" y="196773"/>
                  </a:lnTo>
                  <a:lnTo>
                    <a:pt x="84010" y="196773"/>
                  </a:lnTo>
                  <a:lnTo>
                    <a:pt x="112966" y="176961"/>
                  </a:lnTo>
                  <a:lnTo>
                    <a:pt x="112966" y="169341"/>
                  </a:lnTo>
                  <a:close/>
                </a:path>
                <a:path w="675004" h="198755">
                  <a:moveTo>
                    <a:pt x="192316" y="169354"/>
                  </a:moveTo>
                  <a:lnTo>
                    <a:pt x="187744" y="169354"/>
                  </a:lnTo>
                  <a:lnTo>
                    <a:pt x="186220" y="173926"/>
                  </a:lnTo>
                  <a:lnTo>
                    <a:pt x="183172" y="175450"/>
                  </a:lnTo>
                  <a:lnTo>
                    <a:pt x="180124" y="178498"/>
                  </a:lnTo>
                  <a:lnTo>
                    <a:pt x="174028" y="181546"/>
                  </a:lnTo>
                  <a:lnTo>
                    <a:pt x="167932" y="181546"/>
                  </a:lnTo>
                  <a:lnTo>
                    <a:pt x="164884" y="180022"/>
                  </a:lnTo>
                  <a:lnTo>
                    <a:pt x="163360" y="176974"/>
                  </a:lnTo>
                  <a:lnTo>
                    <a:pt x="160312" y="173926"/>
                  </a:lnTo>
                  <a:lnTo>
                    <a:pt x="158788" y="167830"/>
                  </a:lnTo>
                  <a:lnTo>
                    <a:pt x="158788" y="79336"/>
                  </a:lnTo>
                  <a:lnTo>
                    <a:pt x="189268" y="79336"/>
                  </a:lnTo>
                  <a:lnTo>
                    <a:pt x="189268" y="68580"/>
                  </a:lnTo>
                  <a:lnTo>
                    <a:pt x="158788" y="68580"/>
                  </a:lnTo>
                  <a:lnTo>
                    <a:pt x="158788" y="27432"/>
                  </a:lnTo>
                  <a:lnTo>
                    <a:pt x="155740" y="27432"/>
                  </a:lnTo>
                  <a:lnTo>
                    <a:pt x="148120" y="42672"/>
                  </a:lnTo>
                  <a:lnTo>
                    <a:pt x="146596" y="47244"/>
                  </a:lnTo>
                  <a:lnTo>
                    <a:pt x="137452" y="59436"/>
                  </a:lnTo>
                  <a:lnTo>
                    <a:pt x="132791" y="64008"/>
                  </a:lnTo>
                  <a:lnTo>
                    <a:pt x="126695" y="68580"/>
                  </a:lnTo>
                  <a:lnTo>
                    <a:pt x="122123" y="71716"/>
                  </a:lnTo>
                  <a:lnTo>
                    <a:pt x="116027" y="74764"/>
                  </a:lnTo>
                  <a:lnTo>
                    <a:pt x="116027" y="79336"/>
                  </a:lnTo>
                  <a:lnTo>
                    <a:pt x="137452" y="79336"/>
                  </a:lnTo>
                  <a:lnTo>
                    <a:pt x="137452" y="178498"/>
                  </a:lnTo>
                  <a:lnTo>
                    <a:pt x="138976" y="183070"/>
                  </a:lnTo>
                  <a:lnTo>
                    <a:pt x="142024" y="187642"/>
                  </a:lnTo>
                  <a:lnTo>
                    <a:pt x="148120" y="193738"/>
                  </a:lnTo>
                  <a:lnTo>
                    <a:pt x="157264" y="196786"/>
                  </a:lnTo>
                  <a:lnTo>
                    <a:pt x="166408" y="196786"/>
                  </a:lnTo>
                  <a:lnTo>
                    <a:pt x="172504" y="193738"/>
                  </a:lnTo>
                  <a:lnTo>
                    <a:pt x="178600" y="189166"/>
                  </a:lnTo>
                  <a:lnTo>
                    <a:pt x="184696" y="186118"/>
                  </a:lnTo>
                  <a:lnTo>
                    <a:pt x="189268" y="178498"/>
                  </a:lnTo>
                  <a:lnTo>
                    <a:pt x="192316" y="169354"/>
                  </a:lnTo>
                  <a:close/>
                </a:path>
                <a:path w="675004" h="198755">
                  <a:moveTo>
                    <a:pt x="308330" y="146392"/>
                  </a:moveTo>
                  <a:lnTo>
                    <a:pt x="305282" y="144868"/>
                  </a:lnTo>
                  <a:lnTo>
                    <a:pt x="301612" y="152349"/>
                  </a:lnTo>
                  <a:lnTo>
                    <a:pt x="297662" y="158673"/>
                  </a:lnTo>
                  <a:lnTo>
                    <a:pt x="265658" y="176961"/>
                  </a:lnTo>
                  <a:lnTo>
                    <a:pt x="257009" y="175844"/>
                  </a:lnTo>
                  <a:lnTo>
                    <a:pt x="228409" y="141452"/>
                  </a:lnTo>
                  <a:lnTo>
                    <a:pt x="225933" y="120484"/>
                  </a:lnTo>
                  <a:lnTo>
                    <a:pt x="226529" y="109651"/>
                  </a:lnTo>
                  <a:lnTo>
                    <a:pt x="248793" y="74764"/>
                  </a:lnTo>
                  <a:lnTo>
                    <a:pt x="264134" y="74764"/>
                  </a:lnTo>
                  <a:lnTo>
                    <a:pt x="268706" y="76288"/>
                  </a:lnTo>
                  <a:lnTo>
                    <a:pt x="271754" y="79336"/>
                  </a:lnTo>
                  <a:lnTo>
                    <a:pt x="274802" y="80860"/>
                  </a:lnTo>
                  <a:lnTo>
                    <a:pt x="276326" y="85432"/>
                  </a:lnTo>
                  <a:lnTo>
                    <a:pt x="277850" y="91528"/>
                  </a:lnTo>
                  <a:lnTo>
                    <a:pt x="277850" y="96100"/>
                  </a:lnTo>
                  <a:lnTo>
                    <a:pt x="279374" y="100672"/>
                  </a:lnTo>
                  <a:lnTo>
                    <a:pt x="262610" y="65519"/>
                  </a:lnTo>
                  <a:lnTo>
                    <a:pt x="251193" y="66687"/>
                  </a:lnTo>
                  <a:lnTo>
                    <a:pt x="213360" y="93891"/>
                  </a:lnTo>
                  <a:lnTo>
                    <a:pt x="203073" y="132676"/>
                  </a:lnTo>
                  <a:lnTo>
                    <a:pt x="204177" y="146977"/>
                  </a:lnTo>
                  <a:lnTo>
                    <a:pt x="226847" y="188010"/>
                  </a:lnTo>
                  <a:lnTo>
                    <a:pt x="256514" y="198297"/>
                  </a:lnTo>
                  <a:lnTo>
                    <a:pt x="265366" y="197446"/>
                  </a:lnTo>
                  <a:lnTo>
                    <a:pt x="301282" y="168389"/>
                  </a:lnTo>
                  <a:lnTo>
                    <a:pt x="305447" y="158191"/>
                  </a:lnTo>
                  <a:lnTo>
                    <a:pt x="308330" y="146392"/>
                  </a:lnTo>
                  <a:close/>
                </a:path>
                <a:path w="675004" h="198755">
                  <a:moveTo>
                    <a:pt x="454926" y="189166"/>
                  </a:moveTo>
                  <a:lnTo>
                    <a:pt x="444258" y="189166"/>
                  </a:lnTo>
                  <a:lnTo>
                    <a:pt x="442734" y="187642"/>
                  </a:lnTo>
                  <a:lnTo>
                    <a:pt x="439686" y="186118"/>
                  </a:lnTo>
                  <a:lnTo>
                    <a:pt x="438162" y="184594"/>
                  </a:lnTo>
                  <a:lnTo>
                    <a:pt x="438162" y="183070"/>
                  </a:lnTo>
                  <a:lnTo>
                    <a:pt x="436638" y="180022"/>
                  </a:lnTo>
                  <a:lnTo>
                    <a:pt x="435114" y="173926"/>
                  </a:lnTo>
                  <a:lnTo>
                    <a:pt x="435114" y="122008"/>
                  </a:lnTo>
                  <a:lnTo>
                    <a:pt x="434924" y="102577"/>
                  </a:lnTo>
                  <a:lnTo>
                    <a:pt x="421297" y="71716"/>
                  </a:lnTo>
                  <a:lnTo>
                    <a:pt x="416725" y="67056"/>
                  </a:lnTo>
                  <a:lnTo>
                    <a:pt x="410629" y="65532"/>
                  </a:lnTo>
                  <a:lnTo>
                    <a:pt x="396913" y="65532"/>
                  </a:lnTo>
                  <a:lnTo>
                    <a:pt x="361772" y="91528"/>
                  </a:lnTo>
                  <a:lnTo>
                    <a:pt x="361772" y="0"/>
                  </a:lnTo>
                  <a:lnTo>
                    <a:pt x="355676" y="0"/>
                  </a:lnTo>
                  <a:lnTo>
                    <a:pt x="317576" y="15240"/>
                  </a:lnTo>
                  <a:lnTo>
                    <a:pt x="319100" y="19812"/>
                  </a:lnTo>
                  <a:lnTo>
                    <a:pt x="323672" y="18288"/>
                  </a:lnTo>
                  <a:lnTo>
                    <a:pt x="332816" y="18288"/>
                  </a:lnTo>
                  <a:lnTo>
                    <a:pt x="337388" y="22860"/>
                  </a:lnTo>
                  <a:lnTo>
                    <a:pt x="337388" y="25908"/>
                  </a:lnTo>
                  <a:lnTo>
                    <a:pt x="338264" y="29337"/>
                  </a:lnTo>
                  <a:lnTo>
                    <a:pt x="338721" y="35052"/>
                  </a:lnTo>
                  <a:lnTo>
                    <a:pt x="338886" y="43053"/>
                  </a:lnTo>
                  <a:lnTo>
                    <a:pt x="338912" y="173926"/>
                  </a:lnTo>
                  <a:lnTo>
                    <a:pt x="337388" y="180022"/>
                  </a:lnTo>
                  <a:lnTo>
                    <a:pt x="337388" y="181546"/>
                  </a:lnTo>
                  <a:lnTo>
                    <a:pt x="335864" y="184594"/>
                  </a:lnTo>
                  <a:lnTo>
                    <a:pt x="332816" y="187642"/>
                  </a:lnTo>
                  <a:lnTo>
                    <a:pt x="329768" y="189166"/>
                  </a:lnTo>
                  <a:lnTo>
                    <a:pt x="319100" y="189166"/>
                  </a:lnTo>
                  <a:lnTo>
                    <a:pt x="319100" y="195262"/>
                  </a:lnTo>
                  <a:lnTo>
                    <a:pt x="381673" y="195262"/>
                  </a:lnTo>
                  <a:lnTo>
                    <a:pt x="381673" y="189166"/>
                  </a:lnTo>
                  <a:lnTo>
                    <a:pt x="370916" y="189166"/>
                  </a:lnTo>
                  <a:lnTo>
                    <a:pt x="364820" y="186118"/>
                  </a:lnTo>
                  <a:lnTo>
                    <a:pt x="363296" y="184594"/>
                  </a:lnTo>
                  <a:lnTo>
                    <a:pt x="363296" y="181546"/>
                  </a:lnTo>
                  <a:lnTo>
                    <a:pt x="361772" y="180022"/>
                  </a:lnTo>
                  <a:lnTo>
                    <a:pt x="361772" y="100672"/>
                  </a:lnTo>
                  <a:lnTo>
                    <a:pt x="367868" y="93052"/>
                  </a:lnTo>
                  <a:lnTo>
                    <a:pt x="374053" y="88480"/>
                  </a:lnTo>
                  <a:lnTo>
                    <a:pt x="383197" y="82384"/>
                  </a:lnTo>
                  <a:lnTo>
                    <a:pt x="401485" y="82384"/>
                  </a:lnTo>
                  <a:lnTo>
                    <a:pt x="404533" y="85432"/>
                  </a:lnTo>
                  <a:lnTo>
                    <a:pt x="407581" y="86956"/>
                  </a:lnTo>
                  <a:lnTo>
                    <a:pt x="412153" y="183070"/>
                  </a:lnTo>
                  <a:lnTo>
                    <a:pt x="406057" y="189166"/>
                  </a:lnTo>
                  <a:lnTo>
                    <a:pt x="392341" y="189166"/>
                  </a:lnTo>
                  <a:lnTo>
                    <a:pt x="392341" y="195262"/>
                  </a:lnTo>
                  <a:lnTo>
                    <a:pt x="454926" y="195262"/>
                  </a:lnTo>
                  <a:lnTo>
                    <a:pt x="454926" y="189166"/>
                  </a:lnTo>
                  <a:close/>
                </a:path>
                <a:path w="675004" h="198755">
                  <a:moveTo>
                    <a:pt x="539496" y="120383"/>
                  </a:moveTo>
                  <a:lnTo>
                    <a:pt x="467868" y="120383"/>
                  </a:lnTo>
                  <a:lnTo>
                    <a:pt x="467868" y="141732"/>
                  </a:lnTo>
                  <a:lnTo>
                    <a:pt x="539496" y="141732"/>
                  </a:lnTo>
                  <a:lnTo>
                    <a:pt x="539496" y="120383"/>
                  </a:lnTo>
                  <a:close/>
                </a:path>
                <a:path w="675004" h="198755">
                  <a:moveTo>
                    <a:pt x="674751" y="158686"/>
                  </a:moveTo>
                  <a:lnTo>
                    <a:pt x="668566" y="158686"/>
                  </a:lnTo>
                  <a:lnTo>
                    <a:pt x="667042" y="163258"/>
                  </a:lnTo>
                  <a:lnTo>
                    <a:pt x="663994" y="166306"/>
                  </a:lnTo>
                  <a:lnTo>
                    <a:pt x="660946" y="167830"/>
                  </a:lnTo>
                  <a:lnTo>
                    <a:pt x="657898" y="170878"/>
                  </a:lnTo>
                  <a:lnTo>
                    <a:pt x="653326" y="172402"/>
                  </a:lnTo>
                  <a:lnTo>
                    <a:pt x="650278" y="172402"/>
                  </a:lnTo>
                  <a:lnTo>
                    <a:pt x="645706" y="173926"/>
                  </a:lnTo>
                  <a:lnTo>
                    <a:pt x="580072" y="173926"/>
                  </a:lnTo>
                  <a:lnTo>
                    <a:pt x="622846" y="129628"/>
                  </a:lnTo>
                  <a:lnTo>
                    <a:pt x="650062" y="93192"/>
                  </a:lnTo>
                  <a:lnTo>
                    <a:pt x="662470" y="53340"/>
                  </a:lnTo>
                  <a:lnTo>
                    <a:pt x="661593" y="44234"/>
                  </a:lnTo>
                  <a:lnTo>
                    <a:pt x="638924" y="12928"/>
                  </a:lnTo>
                  <a:lnTo>
                    <a:pt x="609028" y="4572"/>
                  </a:lnTo>
                  <a:lnTo>
                    <a:pt x="599059" y="5422"/>
                  </a:lnTo>
                  <a:lnTo>
                    <a:pt x="562737" y="35242"/>
                  </a:lnTo>
                  <a:lnTo>
                    <a:pt x="557212" y="57912"/>
                  </a:lnTo>
                  <a:lnTo>
                    <a:pt x="561784" y="57912"/>
                  </a:lnTo>
                  <a:lnTo>
                    <a:pt x="564629" y="50457"/>
                  </a:lnTo>
                  <a:lnTo>
                    <a:pt x="568452" y="44005"/>
                  </a:lnTo>
                  <a:lnTo>
                    <a:pt x="602932" y="25908"/>
                  </a:lnTo>
                  <a:lnTo>
                    <a:pt x="609828" y="26708"/>
                  </a:lnTo>
                  <a:lnTo>
                    <a:pt x="638797" y="57569"/>
                  </a:lnTo>
                  <a:lnTo>
                    <a:pt x="639610" y="65532"/>
                  </a:lnTo>
                  <a:lnTo>
                    <a:pt x="638225" y="78181"/>
                  </a:lnTo>
                  <a:lnTo>
                    <a:pt x="619798" y="117436"/>
                  </a:lnTo>
                  <a:lnTo>
                    <a:pt x="592264" y="149301"/>
                  </a:lnTo>
                  <a:lnTo>
                    <a:pt x="551027" y="189166"/>
                  </a:lnTo>
                  <a:lnTo>
                    <a:pt x="551027" y="195262"/>
                  </a:lnTo>
                  <a:lnTo>
                    <a:pt x="660946" y="195262"/>
                  </a:lnTo>
                  <a:lnTo>
                    <a:pt x="674751" y="158686"/>
                  </a:lnTo>
                  <a:close/>
                </a:path>
              </a:pathLst>
            </a:custGeom>
            <a:solidFill>
              <a:srgbClr val="000000"/>
            </a:solidFill>
          </p:spPr>
          <p:txBody>
            <a:bodyPr wrap="square" lIns="0" tIns="0" rIns="0" bIns="0" rtlCol="0"/>
            <a:lstStyle/>
            <a:p>
              <a:endParaRPr/>
            </a:p>
          </p:txBody>
        </p:sp>
        <p:pic>
          <p:nvPicPr>
            <p:cNvPr id="28" name="object 28"/>
            <p:cNvPicPr/>
            <p:nvPr/>
          </p:nvPicPr>
          <p:blipFill>
            <a:blip r:embed="rId15" cstate="print"/>
            <a:stretch>
              <a:fillRect/>
            </a:stretch>
          </p:blipFill>
          <p:spPr>
            <a:xfrm>
              <a:off x="4874894" y="2761488"/>
              <a:ext cx="399954" cy="193738"/>
            </a:xfrm>
            <a:prstGeom prst="rect">
              <a:avLst/>
            </a:prstGeom>
          </p:spPr>
        </p:pic>
        <p:sp>
          <p:nvSpPr>
            <p:cNvPr id="29" name="object 29"/>
            <p:cNvSpPr/>
            <p:nvPr/>
          </p:nvSpPr>
          <p:spPr>
            <a:xfrm>
              <a:off x="5291613" y="2756915"/>
              <a:ext cx="76835" cy="255270"/>
            </a:xfrm>
            <a:custGeom>
              <a:avLst/>
              <a:gdLst/>
              <a:ahLst/>
              <a:cxnLst/>
              <a:rect l="l" t="t" r="r" b="b"/>
              <a:pathLst>
                <a:path w="76835" h="255269">
                  <a:moveTo>
                    <a:pt x="0" y="254793"/>
                  </a:moveTo>
                  <a:lnTo>
                    <a:pt x="0" y="250221"/>
                  </a:lnTo>
                  <a:lnTo>
                    <a:pt x="8572" y="244457"/>
                  </a:lnTo>
                  <a:lnTo>
                    <a:pt x="16002" y="238398"/>
                  </a:lnTo>
                  <a:lnTo>
                    <a:pt x="37611" y="205930"/>
                  </a:lnTo>
                  <a:lnTo>
                    <a:pt x="48482" y="157722"/>
                  </a:lnTo>
                  <a:lnTo>
                    <a:pt x="50387" y="131159"/>
                  </a:lnTo>
                  <a:lnTo>
                    <a:pt x="50101" y="116824"/>
                  </a:lnTo>
                  <a:lnTo>
                    <a:pt x="45815" y="77819"/>
                  </a:lnTo>
                  <a:lnTo>
                    <a:pt x="34084" y="41552"/>
                  </a:lnTo>
                  <a:lnTo>
                    <a:pt x="6572" y="10691"/>
                  </a:lnTo>
                  <a:lnTo>
                    <a:pt x="0" y="6096"/>
                  </a:lnTo>
                  <a:lnTo>
                    <a:pt x="0" y="0"/>
                  </a:lnTo>
                  <a:lnTo>
                    <a:pt x="35147" y="24384"/>
                  </a:lnTo>
                  <a:lnTo>
                    <a:pt x="59578" y="57602"/>
                  </a:lnTo>
                  <a:lnTo>
                    <a:pt x="73818" y="98381"/>
                  </a:lnTo>
                  <a:lnTo>
                    <a:pt x="76295" y="126587"/>
                  </a:lnTo>
                  <a:lnTo>
                    <a:pt x="74890" y="147787"/>
                  </a:lnTo>
                  <a:lnTo>
                    <a:pt x="64079" y="186688"/>
                  </a:lnTo>
                  <a:lnTo>
                    <a:pt x="43800" y="220463"/>
                  </a:lnTo>
                  <a:lnTo>
                    <a:pt x="16302" y="245648"/>
                  </a:lnTo>
                  <a:lnTo>
                    <a:pt x="0" y="254793"/>
                  </a:lnTo>
                  <a:close/>
                </a:path>
              </a:pathLst>
            </a:custGeom>
            <a:solidFill>
              <a:srgbClr val="000000"/>
            </a:solidFill>
          </p:spPr>
          <p:txBody>
            <a:bodyPr wrap="square" lIns="0" tIns="0" rIns="0" bIns="0" rtlCol="0"/>
            <a:lstStyle/>
            <a:p>
              <a:endParaRPr/>
            </a:p>
          </p:txBody>
        </p:sp>
      </p:grpSp>
      <p:pic>
        <p:nvPicPr>
          <p:cNvPr id="42" name="object 42"/>
          <p:cNvPicPr/>
          <p:nvPr/>
        </p:nvPicPr>
        <p:blipFill>
          <a:blip r:embed="rId16" cstate="print"/>
          <a:stretch>
            <a:fillRect/>
          </a:stretch>
        </p:blipFill>
        <p:spPr>
          <a:xfrm>
            <a:off x="1731930" y="8338566"/>
            <a:ext cx="4522851" cy="567594"/>
          </a:xfrm>
          <a:prstGeom prst="rect">
            <a:avLst/>
          </a:prstGeom>
        </p:spPr>
      </p:pic>
      <p:pic>
        <p:nvPicPr>
          <p:cNvPr id="43" name="object 43"/>
          <p:cNvPicPr/>
          <p:nvPr/>
        </p:nvPicPr>
        <p:blipFill>
          <a:blip r:embed="rId17" cstate="print"/>
          <a:stretch>
            <a:fillRect/>
          </a:stretch>
        </p:blipFill>
        <p:spPr>
          <a:xfrm>
            <a:off x="2546304" y="4727054"/>
            <a:ext cx="2775966" cy="1006647"/>
          </a:xfrm>
          <a:prstGeom prst="rect">
            <a:avLst/>
          </a:prstGeom>
        </p:spPr>
      </p:pic>
      <p:sp>
        <p:nvSpPr>
          <p:cNvPr id="44" name="object 44"/>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5" name="TextBox 44">
            <a:extLst>
              <a:ext uri="{FF2B5EF4-FFF2-40B4-BE49-F238E27FC236}">
                <a16:creationId xmlns:a16="http://schemas.microsoft.com/office/drawing/2014/main" id="{3B40A3FE-AC93-AD1F-110E-E7C5BACDD3EF}"/>
              </a:ext>
            </a:extLst>
          </p:cNvPr>
          <p:cNvSpPr txBox="1"/>
          <p:nvPr/>
        </p:nvSpPr>
        <p:spPr>
          <a:xfrm>
            <a:off x="289560" y="3488371"/>
            <a:ext cx="717804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MOTCLUB WEBSITE</a:t>
            </a:r>
          </a:p>
        </p:txBody>
      </p:sp>
      <p:sp>
        <p:nvSpPr>
          <p:cNvPr id="47" name="TextBox 46">
            <a:extLst>
              <a:ext uri="{FF2B5EF4-FFF2-40B4-BE49-F238E27FC236}">
                <a16:creationId xmlns:a16="http://schemas.microsoft.com/office/drawing/2014/main" id="{E1C9C4FB-A731-364B-A92A-F4735567A5F3}"/>
              </a:ext>
            </a:extLst>
          </p:cNvPr>
          <p:cNvSpPr txBox="1"/>
          <p:nvPr/>
        </p:nvSpPr>
        <p:spPr>
          <a:xfrm>
            <a:off x="4959668" y="6456151"/>
            <a:ext cx="2523172" cy="141577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Submitted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Vanshika</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2210990944 ( G-14 )</a:t>
            </a:r>
          </a:p>
          <a:p>
            <a:endParaRPr lang="en-IN" b="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BB3F09D-7ABF-7B74-96BB-BAE1CCEB7857}"/>
              </a:ext>
            </a:extLst>
          </p:cNvPr>
          <p:cNvSpPr txBox="1"/>
          <p:nvPr/>
        </p:nvSpPr>
        <p:spPr>
          <a:xfrm>
            <a:off x="559688" y="6464832"/>
            <a:ext cx="2871215"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Supervised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RAVEESH SAMKARIA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457200" y="685800"/>
            <a:ext cx="6858000" cy="4401205"/>
          </a:xfrm>
          <a:prstGeom prst="rect">
            <a:avLst/>
          </a:prstGeom>
          <a:noFill/>
        </p:spPr>
        <p:txBody>
          <a:bodyPr wrap="square" rtlCol="0">
            <a:spAutoFit/>
          </a:bodyPr>
          <a:lstStyle/>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l"/>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JAVASCRIPT</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pPr algn="l"/>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JavaScript is primarily used for client-side scripting in web development, allowing developers to create dynamic and interactive web pages by manipulating the Document Object Model (DOM) based on user interactions.</a:t>
            </a:r>
          </a:p>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JavaScript enables developers to access and modify HTML elements and attributes dynamically, facilitating tasks such as content updates, element creation, removal, and styling based on user actions or events.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br>
              <a:rPr lang="en-US" sz="20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926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PROJECT DESIGN</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629400" cy="4151393"/>
          </a:xfrm>
          <a:prstGeom prst="rect">
            <a:avLst/>
          </a:prstGeom>
          <a:noFill/>
        </p:spPr>
        <p:txBody>
          <a:bodyPr wrap="square" rtlCol="0">
            <a:spAutoFit/>
          </a:bodyPr>
          <a:lstStyle/>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Project Overview</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This project aims to develop a responsive website dedicated to </a:t>
            </a:r>
            <a:r>
              <a:rPr lang="en-US" dirty="0" err="1">
                <a:latin typeface="Times New Roman" panose="02020603050405020304" pitchFamily="18" charset="0"/>
                <a:cs typeface="Times New Roman" panose="02020603050405020304" pitchFamily="18" charset="0"/>
              </a:rPr>
              <a:t>MotClub</a:t>
            </a:r>
            <a:r>
              <a:rPr lang="en-US" dirty="0">
                <a:latin typeface="Times New Roman" panose="02020603050405020304" pitchFamily="18" charset="0"/>
                <a:cs typeface="Times New Roman" panose="02020603050405020304" pitchFamily="18" charset="0"/>
              </a:rPr>
              <a:t> Society</a:t>
            </a:r>
            <a:r>
              <a:rPr lang="en-US" b="0" i="0" dirty="0">
                <a:effectLst/>
                <a:latin typeface="Times New Roman" panose="02020603050405020304" pitchFamily="18" charset="0"/>
                <a:cs typeface="Times New Roman" panose="02020603050405020304" pitchFamily="18" charset="0"/>
              </a:rPr>
              <a:t>. The website will utilize HTML for content structure and CSS for visual presentation, ensuring a user-friendly and engaging experience across various devices (desktop , mobile).</a:t>
            </a:r>
          </a:p>
          <a:p>
            <a:pPr marL="285750" indent="-285750" algn="just">
              <a:lnSpc>
                <a:spcPct val="150000"/>
              </a:lnSpc>
              <a:spcAft>
                <a:spcPts val="1800"/>
              </a:spcAft>
              <a:buFont typeface="Arial" panose="020B0604020202020204" pitchFamily="34" charset="0"/>
              <a:buChar char="•"/>
            </a:pPr>
            <a:r>
              <a:rPr lang="en-IN" sz="2000" b="1" i="0" dirty="0">
                <a:effectLst/>
                <a:latin typeface="Times New Roman" panose="02020603050405020304" pitchFamily="18" charset="0"/>
                <a:cs typeface="Times New Roman" panose="02020603050405020304" pitchFamily="18" charset="0"/>
              </a:rPr>
              <a:t>File Structure</a:t>
            </a:r>
          </a:p>
          <a:p>
            <a:pPr algn="just">
              <a:lnSpc>
                <a:spcPct val="150000"/>
              </a:lnSpc>
              <a:spcAft>
                <a:spcPts val="1800"/>
              </a:spcAft>
            </a:pPr>
            <a:r>
              <a:rPr lang="en-US" b="0" i="0" dirty="0">
                <a:effectLst/>
                <a:latin typeface="Times New Roman" panose="02020603050405020304" pitchFamily="18" charset="0"/>
                <a:cs typeface="Times New Roman" panose="02020603050405020304" pitchFamily="18" charset="0"/>
              </a:rPr>
              <a:t>The project will utilize a well-organized folder structure for efficient management and future updates.</a:t>
            </a:r>
          </a:p>
        </p:txBody>
      </p:sp>
      <p:sp>
        <p:nvSpPr>
          <p:cNvPr id="7" name="TextBox 6">
            <a:extLst>
              <a:ext uri="{FF2B5EF4-FFF2-40B4-BE49-F238E27FC236}">
                <a16:creationId xmlns:a16="http://schemas.microsoft.com/office/drawing/2014/main" id="{CC70F699-0D1B-A667-409A-E26F447F8C8F}"/>
              </a:ext>
            </a:extLst>
          </p:cNvPr>
          <p:cNvSpPr txBox="1"/>
          <p:nvPr/>
        </p:nvSpPr>
        <p:spPr>
          <a:xfrm>
            <a:off x="3415130" y="3352800"/>
            <a:ext cx="3900070" cy="6463308"/>
          </a:xfrm>
          <a:prstGeom prst="rect">
            <a:avLst/>
          </a:prstGeom>
          <a:noFill/>
        </p:spPr>
        <p:txBody>
          <a:bodyPr wrap="square">
            <a:spAutoFit/>
          </a:bodyPr>
          <a:lstStyle/>
          <a:p>
            <a:pPr algn="just"/>
            <a:endParaRPr lang="en-US" b="1" i="0" dirty="0">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endParaRPr lang="en-US" b="1" i="0" dirty="0">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endParaRPr lang="en-US" b="1" i="0" dirty="0">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endParaRPr lang="en-US" b="1" i="0" dirty="0">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endParaRPr lang="en-US" b="1" i="0" dirty="0">
              <a:effectLst/>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a:t>
            </a:r>
            <a:r>
              <a:rPr lang="en-US" b="1" i="0" dirty="0">
                <a:effectLst/>
                <a:latin typeface="Times New Roman" panose="02020603050405020304" pitchFamily="18" charset="0"/>
                <a:cs typeface="Times New Roman" panose="02020603050405020304" pitchFamily="18" charset="0"/>
              </a:rPr>
              <a:t>ndex.html:</a:t>
            </a:r>
            <a:r>
              <a:rPr lang="en-US" b="0" i="0" dirty="0">
                <a:effectLst/>
                <a:latin typeface="Times New Roman" panose="02020603050405020304" pitchFamily="18" charset="0"/>
                <a:cs typeface="Times New Roman" panose="02020603050405020304" pitchFamily="18" charset="0"/>
              </a:rPr>
              <a:t> Main HTML file containing the overall website structure and content</a:t>
            </a:r>
          </a:p>
          <a:p>
            <a:pPr algn="just"/>
            <a:endParaRPr lang="en-US" dirty="0">
              <a:latin typeface="Times New Roman" panose="02020603050405020304" pitchFamily="18" charset="0"/>
              <a:cs typeface="Times New Roman" panose="02020603050405020304" pitchFamily="18" charset="0"/>
            </a:endParaRPr>
          </a:p>
          <a:p>
            <a:pPr algn="just"/>
            <a:r>
              <a:rPr lang="en-US" b="1" i="0" dirty="0">
                <a:effectLst/>
                <a:latin typeface="Times New Roman" panose="02020603050405020304" pitchFamily="18" charset="0"/>
                <a:cs typeface="Times New Roman" panose="02020603050405020304" pitchFamily="18" charset="0"/>
              </a:rPr>
              <a:t>style.css:</a:t>
            </a:r>
            <a:r>
              <a:rPr lang="en-US" b="0" i="0" dirty="0">
                <a:effectLst/>
                <a:latin typeface="Times New Roman" panose="02020603050405020304" pitchFamily="18" charset="0"/>
                <a:cs typeface="Times New Roman" panose="02020603050405020304" pitchFamily="18" charset="0"/>
              </a:rPr>
              <a:t> Primary CSS file for styling all website elements.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a:t>
            </a:r>
            <a:r>
              <a:rPr lang="en-US" b="1" i="0" dirty="0">
                <a:effectLst/>
                <a:latin typeface="Times New Roman" panose="02020603050405020304" pitchFamily="18" charset="0"/>
                <a:cs typeface="Times New Roman" panose="02020603050405020304" pitchFamily="18" charset="0"/>
              </a:rPr>
              <a:t>mages:</a:t>
            </a:r>
            <a:r>
              <a:rPr lang="en-US" b="0" i="0" dirty="0">
                <a:effectLst/>
                <a:latin typeface="Times New Roman" panose="02020603050405020304" pitchFamily="18" charset="0"/>
                <a:cs typeface="Times New Roman" panose="02020603050405020304" pitchFamily="18" charset="0"/>
              </a:rPr>
              <a:t> Folder containing all images used on the website.</a:t>
            </a:r>
          </a:p>
          <a:p>
            <a:pPr algn="just"/>
            <a:endParaRPr lang="en-US" dirty="0">
              <a:latin typeface="Times New Roman" panose="02020603050405020304" pitchFamily="18" charset="0"/>
              <a:cs typeface="Times New Roman" panose="02020603050405020304" pitchFamily="18" charset="0"/>
            </a:endParaRPr>
          </a:p>
          <a:p>
            <a:pPr algn="just"/>
            <a:r>
              <a:rPr lang="en-US" b="1" i="0" dirty="0">
                <a:effectLst/>
                <a:latin typeface="Times New Roman" panose="02020603050405020304" pitchFamily="18" charset="0"/>
                <a:cs typeface="Times New Roman" panose="02020603050405020304" pitchFamily="18" charset="0"/>
              </a:rPr>
              <a:t>main.js: </a:t>
            </a:r>
            <a:r>
              <a:rPr lang="en-IN" b="0" i="0" dirty="0">
                <a:effectLst/>
                <a:latin typeface="Times New Roman" panose="02020603050405020304" pitchFamily="18" charset="0"/>
                <a:cs typeface="Times New Roman" panose="02020603050405020304" pitchFamily="18" charset="0"/>
              </a:rPr>
              <a:t>JavaScript file containing minor interactive elements</a:t>
            </a:r>
            <a:endParaRPr lang="en-US" b="1"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D11621F-0455-53F4-BEB1-2EE1A839B540}"/>
              </a:ext>
            </a:extLst>
          </p:cNvPr>
          <p:cNvPicPr>
            <a:picLocks noChangeAspect="1"/>
          </p:cNvPicPr>
          <p:nvPr/>
        </p:nvPicPr>
        <p:blipFill rotWithShape="1">
          <a:blip r:embed="rId2">
            <a:extLst>
              <a:ext uri="{28A0092B-C50C-407E-A947-70E740481C1C}">
                <a14:useLocalDpi xmlns:a14="http://schemas.microsoft.com/office/drawing/2010/main" val="0"/>
              </a:ext>
            </a:extLst>
          </a:blip>
          <a:srcRect t="6435"/>
          <a:stretch/>
        </p:blipFill>
        <p:spPr>
          <a:xfrm>
            <a:off x="473663" y="6172201"/>
            <a:ext cx="2773827" cy="3047999"/>
          </a:xfrm>
          <a:prstGeom prst="rect">
            <a:avLst/>
          </a:prstGeom>
        </p:spPr>
      </p:pic>
    </p:spTree>
    <p:extLst>
      <p:ext uri="{BB962C8B-B14F-4D97-AF65-F5344CB8AC3E}">
        <p14:creationId xmlns:p14="http://schemas.microsoft.com/office/powerpoint/2010/main" val="411443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METHODOLOGY</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21195" y="1816555"/>
            <a:ext cx="6629400" cy="523220"/>
          </a:xfrm>
          <a:prstGeom prst="rect">
            <a:avLst/>
          </a:prstGeom>
          <a:noFill/>
        </p:spPr>
        <p:txBody>
          <a:bodyPr wrap="square" rtlCol="0">
            <a:spAutoFit/>
          </a:bodyPr>
          <a:lstStyle/>
          <a:p>
            <a:r>
              <a:rPr lang="en-US" sz="2800" b="1" i="1" dirty="0">
                <a:solidFill>
                  <a:schemeClr val="tx1">
                    <a:lumMod val="95000"/>
                    <a:lumOff val="5000"/>
                  </a:schemeClr>
                </a:solidFill>
              </a:rPr>
              <a:t>HTML CODE </a:t>
            </a:r>
            <a:r>
              <a:rPr lang="en-US" sz="2000" dirty="0">
                <a:solidFill>
                  <a:schemeClr val="tx1">
                    <a:lumMod val="95000"/>
                    <a:lumOff val="5000"/>
                  </a:schemeClr>
                </a:solidFill>
              </a:rPr>
              <a:t>: </a:t>
            </a:r>
          </a:p>
        </p:txBody>
      </p:sp>
      <p:pic>
        <p:nvPicPr>
          <p:cNvPr id="5" name="Picture 4">
            <a:extLst>
              <a:ext uri="{FF2B5EF4-FFF2-40B4-BE49-F238E27FC236}">
                <a16:creationId xmlns:a16="http://schemas.microsoft.com/office/drawing/2014/main" id="{DA820EF6-40E8-D822-7B6F-E96555C30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2548690"/>
            <a:ext cx="6758609" cy="5693153"/>
          </a:xfrm>
          <a:prstGeom prst="rect">
            <a:avLst/>
          </a:prstGeom>
          <a:effectLst>
            <a:glow rad="101600">
              <a:schemeClr val="tx2">
                <a:lumMod val="75000"/>
                <a:alpha val="60000"/>
              </a:schemeClr>
            </a:glow>
          </a:effectLst>
        </p:spPr>
      </p:pic>
    </p:spTree>
    <p:extLst>
      <p:ext uri="{BB962C8B-B14F-4D97-AF65-F5344CB8AC3E}">
        <p14:creationId xmlns:p14="http://schemas.microsoft.com/office/powerpoint/2010/main" val="204616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37C3D211-F38B-BE5A-8A66-7DEADF76E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14" y="533400"/>
            <a:ext cx="6539366" cy="3551736"/>
          </a:xfrm>
          <a:prstGeom prst="rect">
            <a:avLst/>
          </a:prstGeom>
          <a:effectLst/>
        </p:spPr>
      </p:pic>
      <p:pic>
        <p:nvPicPr>
          <p:cNvPr id="8" name="Picture 7">
            <a:extLst>
              <a:ext uri="{FF2B5EF4-FFF2-40B4-BE49-F238E27FC236}">
                <a16:creationId xmlns:a16="http://schemas.microsoft.com/office/drawing/2014/main" id="{630788B2-5F44-D019-BDE9-07707C736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572000"/>
            <a:ext cx="6655480" cy="3880854"/>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3091729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B23C339C-8C95-FDD9-C4EA-B1D07FDBE981}"/>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5C6D3FF6-705E-04F5-B4FF-C0A839D99762}"/>
              </a:ext>
            </a:extLst>
          </p:cNvPr>
          <p:cNvSpPr txBox="1"/>
          <p:nvPr/>
        </p:nvSpPr>
        <p:spPr>
          <a:xfrm>
            <a:off x="304800" y="304799"/>
            <a:ext cx="6858000" cy="9202519"/>
          </a:xfrm>
          <a:prstGeom prst="rect">
            <a:avLst/>
          </a:prstGeom>
          <a:noFill/>
        </p:spPr>
        <p:txBody>
          <a:bodyPr wrap="square" rtlCol="0">
            <a:spAutoFit/>
          </a:bodyPr>
          <a:lstStyle/>
          <a:p>
            <a:endParaRPr lang="en-US" sz="1600" b="0" dirty="0">
              <a:solidFill>
                <a:schemeClr val="tx1">
                  <a:lumMod val="95000"/>
                  <a:lumOff val="5000"/>
                </a:schemeClr>
              </a:solidFill>
              <a:effectLst/>
              <a:latin typeface="Consolas" panose="020B0609020204030204" pitchFamily="49" charset="0"/>
            </a:endParaRPr>
          </a:p>
          <a:p>
            <a:r>
              <a:rPr lang="en-US" sz="1600" b="0" dirty="0">
                <a:solidFill>
                  <a:schemeClr val="tx1">
                    <a:lumMod val="95000"/>
                    <a:lumOff val="5000"/>
                  </a:schemeClr>
                </a:solidFill>
                <a:effectLst/>
                <a:latin typeface="Consolas" panose="020B0609020204030204" pitchFamily="49" charset="0"/>
              </a:rPr>
              <a:t>&lt;div class="container-4"&gt;</a:t>
            </a:r>
          </a:p>
          <a:p>
            <a:r>
              <a:rPr lang="en-US" sz="1600" b="0" dirty="0">
                <a:solidFill>
                  <a:schemeClr val="tx1">
                    <a:lumMod val="95000"/>
                    <a:lumOff val="5000"/>
                  </a:schemeClr>
                </a:solidFill>
                <a:effectLst/>
                <a:latin typeface="Consolas" panose="020B0609020204030204" pitchFamily="49" charset="0"/>
              </a:rPr>
              <a:t>        &lt;div class="circle"&gt;</a:t>
            </a:r>
          </a:p>
          <a:p>
            <a:r>
              <a:rPr lang="en-US" sz="1600" b="0" dirty="0">
                <a:solidFill>
                  <a:schemeClr val="tx1">
                    <a:lumMod val="95000"/>
                    <a:lumOff val="5000"/>
                  </a:schemeClr>
                </a:solidFill>
                <a:effectLst/>
                <a:latin typeface="Consolas" panose="020B0609020204030204" pitchFamily="49" charset="0"/>
              </a:rPr>
              <a:t>            &lt;div class="circle-1"&gt;</a:t>
            </a:r>
          </a:p>
          <a:p>
            <a:r>
              <a:rPr lang="en-US" sz="1600" b="0" dirty="0">
                <a:solidFill>
                  <a:schemeClr val="tx1">
                    <a:lumMod val="95000"/>
                    <a:lumOff val="5000"/>
                  </a:schemeClr>
                </a:solidFill>
                <a:effectLst/>
                <a:latin typeface="Consolas" panose="020B0609020204030204" pitchFamily="49" charset="0"/>
              </a:rPr>
              <a:t>                &lt;</a:t>
            </a:r>
            <a:r>
              <a:rPr lang="en-US" sz="1600" b="0" dirty="0" err="1">
                <a:solidFill>
                  <a:schemeClr val="tx1">
                    <a:lumMod val="95000"/>
                    <a:lumOff val="5000"/>
                  </a:schemeClr>
                </a:solidFill>
                <a:effectLst/>
                <a:latin typeface="Consolas" panose="020B0609020204030204" pitchFamily="49" charset="0"/>
              </a:rPr>
              <a:t>img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src</a:t>
            </a:r>
            <a:r>
              <a:rPr lang="en-US" sz="1600" b="0" dirty="0">
                <a:solidFill>
                  <a:schemeClr val="tx1">
                    <a:lumMod val="95000"/>
                    <a:lumOff val="5000"/>
                  </a:schemeClr>
                </a:solidFill>
                <a:effectLst/>
                <a:latin typeface="Consolas" panose="020B0609020204030204" pitchFamily="49" charset="0"/>
              </a:rPr>
              <a:t>="images/circle image bg-4.png" &gt;</a:t>
            </a:r>
          </a:p>
          <a:p>
            <a:r>
              <a:rPr lang="en-US" sz="1600" b="0" dirty="0">
                <a:solidFill>
                  <a:schemeClr val="tx1">
                    <a:lumMod val="95000"/>
                    <a:lumOff val="5000"/>
                  </a:schemeClr>
                </a:solidFill>
                <a:effectLst/>
                <a:latin typeface="Consolas" panose="020B0609020204030204" pitchFamily="49" charset="0"/>
              </a:rPr>
              <a:t>                &lt;p&gt;Lorem ipsum dolor, sit </a:t>
            </a:r>
            <a:r>
              <a:rPr lang="en-US" sz="1600" b="0" dirty="0" err="1">
                <a:solidFill>
                  <a:schemeClr val="tx1">
                    <a:lumMod val="95000"/>
                    <a:lumOff val="5000"/>
                  </a:schemeClr>
                </a:solidFill>
                <a:effectLst/>
                <a:latin typeface="Consolas" panose="020B0609020204030204" pitchFamily="49" charset="0"/>
              </a:rPr>
              <a:t>amet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consectetur</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adipisicing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elit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Maiores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dolorem</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perspiciatis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soluta</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quia</a:t>
            </a:r>
            <a:r>
              <a:rPr lang="en-US" sz="1600" b="0" dirty="0">
                <a:solidFill>
                  <a:schemeClr val="tx1">
                    <a:lumMod val="95000"/>
                    <a:lumOff val="5000"/>
                  </a:schemeClr>
                </a:solidFill>
                <a:effectLst/>
                <a:latin typeface="Consolas" panose="020B0609020204030204" pitchFamily="49" charset="0"/>
              </a:rPr>
              <a:t> dolor, </a:t>
            </a:r>
            <a:r>
              <a:rPr lang="en-US" sz="1600" b="0" dirty="0" err="1">
                <a:solidFill>
                  <a:schemeClr val="tx1">
                    <a:lumMod val="95000"/>
                    <a:lumOff val="5000"/>
                  </a:schemeClr>
                </a:solidFill>
                <a:effectLst/>
                <a:latin typeface="Consolas" panose="020B0609020204030204" pitchFamily="49" charset="0"/>
              </a:rPr>
              <a:t>voluptate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molestiae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fugiat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deleniti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esse</a:t>
            </a:r>
            <a:r>
              <a:rPr lang="en-US" sz="1600" b="0" dirty="0">
                <a:solidFill>
                  <a:schemeClr val="tx1">
                    <a:lumMod val="95000"/>
                    <a:lumOff val="5000"/>
                  </a:schemeClr>
                </a:solidFill>
                <a:effectLst/>
                <a:latin typeface="Consolas" panose="020B0609020204030204" pitchFamily="49" charset="0"/>
              </a:rPr>
              <a:t> ipsum </a:t>
            </a:r>
            <a:r>
              <a:rPr lang="en-US" sz="1600" b="0" dirty="0" err="1">
                <a:solidFill>
                  <a:schemeClr val="tx1">
                    <a:lumMod val="95000"/>
                    <a:lumOff val="5000"/>
                  </a:schemeClr>
                </a:solidFill>
                <a:effectLst/>
                <a:latin typeface="Consolas" panose="020B0609020204030204" pitchFamily="49" charset="0"/>
              </a:rPr>
              <a:t>temporibus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debitis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commodi</a:t>
            </a:r>
            <a:r>
              <a:rPr lang="en-US" sz="1600" b="0" dirty="0">
                <a:solidFill>
                  <a:schemeClr val="tx1">
                    <a:lumMod val="95000"/>
                    <a:lumOff val="5000"/>
                  </a:schemeClr>
                </a:solidFill>
                <a:effectLst/>
                <a:latin typeface="Consolas" panose="020B0609020204030204" pitchFamily="49" charset="0"/>
              </a:rPr>
              <a:t> hic dolore </a:t>
            </a:r>
            <a:r>
              <a:rPr lang="en-US" sz="1600" b="0" dirty="0" err="1">
                <a:solidFill>
                  <a:schemeClr val="tx1">
                    <a:lumMod val="95000"/>
                    <a:lumOff val="5000"/>
                  </a:schemeClr>
                </a:solidFill>
                <a:effectLst/>
                <a:latin typeface="Consolas" panose="020B0609020204030204" pitchFamily="49" charset="0"/>
              </a:rPr>
              <a:t>recusandae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modi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ipsa</a:t>
            </a:r>
            <a:r>
              <a:rPr lang="en-US" sz="1600" b="0" dirty="0">
                <a:solidFill>
                  <a:schemeClr val="tx1">
                    <a:lumMod val="95000"/>
                    <a:lumOff val="5000"/>
                  </a:schemeClr>
                </a:solidFill>
                <a:effectLst/>
                <a:latin typeface="Consolas" panose="020B0609020204030204" pitchFamily="49" charset="0"/>
              </a:rPr>
              <a:t>, nemo </a:t>
            </a:r>
            <a:r>
              <a:rPr lang="en-US" sz="1600" b="0" dirty="0" err="1">
                <a:solidFill>
                  <a:schemeClr val="tx1">
                    <a:lumMod val="95000"/>
                    <a:lumOff val="5000"/>
                  </a:schemeClr>
                </a:solidFill>
                <a:effectLst/>
                <a:latin typeface="Consolas" panose="020B0609020204030204" pitchFamily="49" charset="0"/>
              </a:rPr>
              <a:t>eaque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Similique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possimus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deserunt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eos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quas</a:t>
            </a:r>
            <a:r>
              <a:rPr lang="en-US" sz="1600" b="0" dirty="0">
                <a:solidFill>
                  <a:schemeClr val="tx1">
                    <a:lumMod val="95000"/>
                    <a:lumOff val="5000"/>
                  </a:schemeClr>
                </a:solidFill>
                <a:effectLst/>
                <a:latin typeface="Consolas" panose="020B0609020204030204" pitchFamily="49" charset="0"/>
              </a:rPr>
              <a:t>! Fugit </a:t>
            </a:r>
            <a:r>
              <a:rPr lang="en-US" sz="1600" b="0" dirty="0" err="1">
                <a:solidFill>
                  <a:schemeClr val="tx1">
                    <a:lumMod val="95000"/>
                    <a:lumOff val="5000"/>
                  </a:schemeClr>
                </a:solidFill>
                <a:effectLst/>
                <a:latin typeface="Consolas" panose="020B0609020204030204" pitchFamily="49" charset="0"/>
              </a:rPr>
              <a:t>est</a:t>
            </a:r>
            <a:r>
              <a:rPr lang="en-US" sz="1600" b="0" dirty="0">
                <a:solidFill>
                  <a:schemeClr val="tx1">
                    <a:lumMod val="95000"/>
                    <a:lumOff val="5000"/>
                  </a:schemeClr>
                </a:solidFill>
                <a:effectLst/>
                <a:latin typeface="Consolas" panose="020B0609020204030204" pitchFamily="49" charset="0"/>
              </a:rPr>
              <a:t> beatae </a:t>
            </a:r>
            <a:r>
              <a:rPr lang="en-US" sz="1600" b="0" dirty="0" err="1">
                <a:solidFill>
                  <a:schemeClr val="tx1">
                    <a:lumMod val="95000"/>
                    <a:lumOff val="5000"/>
                  </a:schemeClr>
                </a:solidFill>
                <a:effectLst/>
                <a:latin typeface="Consolas" panose="020B0609020204030204" pitchFamily="49" charset="0"/>
              </a:rPr>
              <a:t>expedita</a:t>
            </a:r>
            <a:r>
              <a:rPr lang="en-US" sz="1600" b="0" dirty="0">
                <a:solidFill>
                  <a:schemeClr val="tx1">
                    <a:lumMod val="95000"/>
                    <a:lumOff val="5000"/>
                  </a:schemeClr>
                </a:solidFill>
                <a:effectLst/>
                <a:latin typeface="Consolas" panose="020B0609020204030204" pitchFamily="49" charset="0"/>
              </a:rPr>
              <a:t> at, </a:t>
            </a:r>
            <a:r>
              <a:rPr lang="en-US" sz="1600" b="0" dirty="0" err="1">
                <a:solidFill>
                  <a:schemeClr val="tx1">
                    <a:lumMod val="95000"/>
                    <a:lumOff val="5000"/>
                  </a:schemeClr>
                </a:solidFill>
                <a:effectLst/>
                <a:latin typeface="Consolas" panose="020B0609020204030204" pitchFamily="49" charset="0"/>
              </a:rPr>
              <a:t>doloribus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excepturi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saepe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commodi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sapiente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cumque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sequi</a:t>
            </a:r>
            <a:r>
              <a:rPr lang="en-US" sz="1600" b="0" dirty="0">
                <a:solidFill>
                  <a:schemeClr val="tx1">
                    <a:lumMod val="95000"/>
                    <a:lumOff val="5000"/>
                  </a:schemeClr>
                </a:solidFill>
                <a:effectLst/>
                <a:latin typeface="Consolas" panose="020B0609020204030204" pitchFamily="49" charset="0"/>
              </a:rPr>
              <a:t>!&lt;/p&gt;</a:t>
            </a:r>
          </a:p>
          <a:p>
            <a:r>
              <a:rPr lang="en-US" sz="1600" b="0" dirty="0">
                <a:solidFill>
                  <a:schemeClr val="tx1">
                    <a:lumMod val="95000"/>
                    <a:lumOff val="5000"/>
                  </a:schemeClr>
                </a:solidFill>
                <a:effectLst/>
                <a:latin typeface="Consolas" panose="020B0609020204030204" pitchFamily="49" charset="0"/>
              </a:rPr>
              <a:t>                &lt;h2&gt;OUR CUSTOMERS ARE ENJOYING&lt;/h2&gt;</a:t>
            </a:r>
          </a:p>
          <a:p>
            <a:r>
              <a:rPr lang="en-US" sz="1600" b="0" dirty="0">
                <a:solidFill>
                  <a:schemeClr val="tx1">
                    <a:lumMod val="95000"/>
                    <a:lumOff val="5000"/>
                  </a:schemeClr>
                </a:solidFill>
                <a:effectLst/>
                <a:latin typeface="Consolas" panose="020B0609020204030204" pitchFamily="49" charset="0"/>
              </a:rPr>
              <a:t>                &lt;h3&gt;our customers are enjoying&lt;/h3&gt;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 class="circle-2"&gt;</a:t>
            </a:r>
          </a:p>
          <a:p>
            <a:r>
              <a:rPr lang="en-US" sz="1600" b="0" dirty="0">
                <a:solidFill>
                  <a:schemeClr val="tx1">
                    <a:lumMod val="95000"/>
                    <a:lumOff val="5000"/>
                  </a:schemeClr>
                </a:solidFill>
                <a:effectLst/>
                <a:latin typeface="Consolas" panose="020B0609020204030204" pitchFamily="49" charset="0"/>
              </a:rPr>
              <a:t>                &lt;</a:t>
            </a:r>
            <a:r>
              <a:rPr lang="en-US" sz="1600" b="0" dirty="0" err="1">
                <a:solidFill>
                  <a:schemeClr val="tx1">
                    <a:lumMod val="95000"/>
                    <a:lumOff val="5000"/>
                  </a:schemeClr>
                </a:solidFill>
                <a:effectLst/>
                <a:latin typeface="Consolas" panose="020B0609020204030204" pitchFamily="49" charset="0"/>
              </a:rPr>
              <a:t>img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src</a:t>
            </a:r>
            <a:r>
              <a:rPr lang="en-US" sz="1600" b="0" dirty="0">
                <a:solidFill>
                  <a:schemeClr val="tx1">
                    <a:lumMod val="95000"/>
                    <a:lumOff val="5000"/>
                  </a:schemeClr>
                </a:solidFill>
                <a:effectLst/>
                <a:latin typeface="Consolas" panose="020B0609020204030204" pitchFamily="49" charset="0"/>
              </a:rPr>
              <a:t>="images/circle image bg-4.png"&gt;</a:t>
            </a:r>
          </a:p>
          <a:p>
            <a:r>
              <a:rPr lang="en-US" sz="1600" b="0" dirty="0">
                <a:solidFill>
                  <a:schemeClr val="tx1">
                    <a:lumMod val="95000"/>
                    <a:lumOff val="5000"/>
                  </a:schemeClr>
                </a:solidFill>
                <a:effectLst/>
                <a:latin typeface="Consolas" panose="020B0609020204030204" pitchFamily="49" charset="0"/>
              </a:rPr>
              <a:t>                &lt;p&gt;Lorem ipsum dolor, sit </a:t>
            </a:r>
            <a:r>
              <a:rPr lang="en-US" sz="1600" b="0" dirty="0" err="1">
                <a:solidFill>
                  <a:schemeClr val="tx1">
                    <a:lumMod val="95000"/>
                    <a:lumOff val="5000"/>
                  </a:schemeClr>
                </a:solidFill>
                <a:effectLst/>
                <a:latin typeface="Consolas" panose="020B0609020204030204" pitchFamily="49" charset="0"/>
              </a:rPr>
              <a:t>amet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consectetur</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adipisicing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elit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Maiores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dolorem</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perspiciatis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soluta</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quia</a:t>
            </a:r>
            <a:r>
              <a:rPr lang="en-US" sz="1600" b="0" dirty="0">
                <a:solidFill>
                  <a:schemeClr val="tx1">
                    <a:lumMod val="95000"/>
                    <a:lumOff val="5000"/>
                  </a:schemeClr>
                </a:solidFill>
                <a:effectLst/>
                <a:latin typeface="Consolas" panose="020B0609020204030204" pitchFamily="49" charset="0"/>
              </a:rPr>
              <a:t> dolor, </a:t>
            </a:r>
            <a:r>
              <a:rPr lang="en-US" sz="1600" b="0" dirty="0" err="1">
                <a:solidFill>
                  <a:schemeClr val="tx1">
                    <a:lumMod val="95000"/>
                    <a:lumOff val="5000"/>
                  </a:schemeClr>
                </a:solidFill>
                <a:effectLst/>
                <a:latin typeface="Consolas" panose="020B0609020204030204" pitchFamily="49" charset="0"/>
              </a:rPr>
              <a:t>voluptate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molestiae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fugiat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deleniti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esse</a:t>
            </a:r>
            <a:r>
              <a:rPr lang="en-US" sz="1600" b="0" dirty="0">
                <a:solidFill>
                  <a:schemeClr val="tx1">
                    <a:lumMod val="95000"/>
                    <a:lumOff val="5000"/>
                  </a:schemeClr>
                </a:solidFill>
                <a:effectLst/>
                <a:latin typeface="Consolas" panose="020B0609020204030204" pitchFamily="49" charset="0"/>
              </a:rPr>
              <a:t> ipsum </a:t>
            </a:r>
            <a:r>
              <a:rPr lang="en-US" sz="1600" b="0" dirty="0" err="1">
                <a:solidFill>
                  <a:schemeClr val="tx1">
                    <a:lumMod val="95000"/>
                    <a:lumOff val="5000"/>
                  </a:schemeClr>
                </a:solidFill>
                <a:effectLst/>
                <a:latin typeface="Consolas" panose="020B0609020204030204" pitchFamily="49" charset="0"/>
              </a:rPr>
              <a:t>temporibus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debitis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commodi</a:t>
            </a:r>
            <a:r>
              <a:rPr lang="en-US" sz="1600" b="0" dirty="0">
                <a:solidFill>
                  <a:schemeClr val="tx1">
                    <a:lumMod val="95000"/>
                    <a:lumOff val="5000"/>
                  </a:schemeClr>
                </a:solidFill>
                <a:effectLst/>
                <a:latin typeface="Consolas" panose="020B0609020204030204" pitchFamily="49" charset="0"/>
              </a:rPr>
              <a:t> hic dolore </a:t>
            </a:r>
            <a:r>
              <a:rPr lang="en-US" sz="1600" b="0" dirty="0" err="1">
                <a:solidFill>
                  <a:schemeClr val="tx1">
                    <a:lumMod val="95000"/>
                    <a:lumOff val="5000"/>
                  </a:schemeClr>
                </a:solidFill>
                <a:effectLst/>
                <a:latin typeface="Consolas" panose="020B0609020204030204" pitchFamily="49" charset="0"/>
              </a:rPr>
              <a:t>recusandae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modi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ipsa</a:t>
            </a:r>
            <a:r>
              <a:rPr lang="en-US" sz="1600" b="0" dirty="0">
                <a:solidFill>
                  <a:schemeClr val="tx1">
                    <a:lumMod val="95000"/>
                    <a:lumOff val="5000"/>
                  </a:schemeClr>
                </a:solidFill>
                <a:effectLst/>
                <a:latin typeface="Consolas" panose="020B0609020204030204" pitchFamily="49" charset="0"/>
              </a:rPr>
              <a:t>, nemo </a:t>
            </a:r>
            <a:r>
              <a:rPr lang="en-US" sz="1600" b="0" dirty="0" err="1">
                <a:solidFill>
                  <a:schemeClr val="tx1">
                    <a:lumMod val="95000"/>
                    <a:lumOff val="5000"/>
                  </a:schemeClr>
                </a:solidFill>
                <a:effectLst/>
                <a:latin typeface="Consolas" panose="020B0609020204030204" pitchFamily="49" charset="0"/>
              </a:rPr>
              <a:t>eaque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Similique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possimus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deserunt</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eos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quas</a:t>
            </a:r>
            <a:r>
              <a:rPr lang="en-US" sz="1600" b="0" dirty="0">
                <a:solidFill>
                  <a:schemeClr val="tx1">
                    <a:lumMod val="95000"/>
                    <a:lumOff val="5000"/>
                  </a:schemeClr>
                </a:solidFill>
                <a:effectLst/>
                <a:latin typeface="Consolas" panose="020B0609020204030204" pitchFamily="49" charset="0"/>
              </a:rPr>
              <a:t>! Fugit </a:t>
            </a:r>
            <a:r>
              <a:rPr lang="en-US" sz="1600" b="0" dirty="0" err="1">
                <a:solidFill>
                  <a:schemeClr val="tx1">
                    <a:lumMod val="95000"/>
                    <a:lumOff val="5000"/>
                  </a:schemeClr>
                </a:solidFill>
                <a:effectLst/>
                <a:latin typeface="Consolas" panose="020B0609020204030204" pitchFamily="49" charset="0"/>
              </a:rPr>
              <a:t>est</a:t>
            </a:r>
            <a:r>
              <a:rPr lang="en-US" sz="1600" b="0" dirty="0">
                <a:solidFill>
                  <a:schemeClr val="tx1">
                    <a:lumMod val="95000"/>
                    <a:lumOff val="5000"/>
                  </a:schemeClr>
                </a:solidFill>
                <a:effectLst/>
                <a:latin typeface="Consolas" panose="020B0609020204030204" pitchFamily="49" charset="0"/>
              </a:rPr>
              <a:t> beatae </a:t>
            </a:r>
            <a:r>
              <a:rPr lang="en-US" sz="1600" b="0" dirty="0" err="1">
                <a:solidFill>
                  <a:schemeClr val="tx1">
                    <a:lumMod val="95000"/>
                    <a:lumOff val="5000"/>
                  </a:schemeClr>
                </a:solidFill>
                <a:effectLst/>
                <a:latin typeface="Consolas" panose="020B0609020204030204" pitchFamily="49" charset="0"/>
              </a:rPr>
              <a:t>expedita</a:t>
            </a:r>
            <a:r>
              <a:rPr lang="en-US" sz="1600" b="0" dirty="0">
                <a:solidFill>
                  <a:schemeClr val="tx1">
                    <a:lumMod val="95000"/>
                    <a:lumOff val="5000"/>
                  </a:schemeClr>
                </a:solidFill>
                <a:effectLst/>
                <a:latin typeface="Consolas" panose="020B0609020204030204" pitchFamily="49" charset="0"/>
              </a:rPr>
              <a:t> at, </a:t>
            </a:r>
            <a:r>
              <a:rPr lang="en-US" sz="1600" b="0" dirty="0" err="1">
                <a:solidFill>
                  <a:schemeClr val="tx1">
                    <a:lumMod val="95000"/>
                    <a:lumOff val="5000"/>
                  </a:schemeClr>
                </a:solidFill>
                <a:effectLst/>
                <a:latin typeface="Consolas" panose="020B0609020204030204" pitchFamily="49" charset="0"/>
              </a:rPr>
              <a:t>doloribus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excepturi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saepe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commodi</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sapiente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quis</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cumque</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sequi</a:t>
            </a:r>
            <a:r>
              <a:rPr lang="en-US" sz="1600" b="0" dirty="0">
                <a:solidFill>
                  <a:schemeClr val="tx1">
                    <a:lumMod val="95000"/>
                    <a:lumOff val="5000"/>
                  </a:schemeClr>
                </a:solidFill>
                <a:effectLst/>
                <a:latin typeface="Consolas" panose="020B0609020204030204" pitchFamily="49" charset="0"/>
              </a:rPr>
              <a:t>!&lt;/p&gt;</a:t>
            </a:r>
          </a:p>
          <a:p>
            <a:r>
              <a:rPr lang="en-US" sz="1600" b="0" dirty="0">
                <a:solidFill>
                  <a:schemeClr val="tx1">
                    <a:lumMod val="95000"/>
                    <a:lumOff val="5000"/>
                  </a:schemeClr>
                </a:solidFill>
                <a:effectLst/>
                <a:latin typeface="Consolas" panose="020B0609020204030204" pitchFamily="49" charset="0"/>
              </a:rPr>
              <a:t>                &lt;h2&gt;OUR CUSTOMERS ARE ENJOYING&lt;/h2&gt;</a:t>
            </a:r>
          </a:p>
          <a:p>
            <a:r>
              <a:rPr lang="en-US" sz="1600" b="0" dirty="0">
                <a:solidFill>
                  <a:schemeClr val="tx1">
                    <a:lumMod val="95000"/>
                    <a:lumOff val="5000"/>
                  </a:schemeClr>
                </a:solidFill>
                <a:effectLst/>
                <a:latin typeface="Consolas" panose="020B0609020204030204" pitchFamily="49" charset="0"/>
              </a:rPr>
              <a:t>                &lt;h3&gt;our customers are enjoying&lt;/h3&gt;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 class="</a:t>
            </a:r>
            <a:r>
              <a:rPr lang="en-US" sz="1600" b="0" dirty="0" err="1">
                <a:solidFill>
                  <a:schemeClr val="tx1">
                    <a:lumMod val="95000"/>
                    <a:lumOff val="5000"/>
                  </a:schemeClr>
                </a:solidFill>
                <a:effectLst/>
                <a:latin typeface="Consolas" panose="020B0609020204030204" pitchFamily="49" charset="0"/>
              </a:rPr>
              <a:t>img</a:t>
            </a:r>
            <a:r>
              <a:rPr lang="en-US" sz="1600" b="0" dirty="0">
                <a:solidFill>
                  <a:schemeClr val="tx1">
                    <a:lumMod val="95000"/>
                    <a:lumOff val="5000"/>
                  </a:schemeClr>
                </a:solidFill>
                <a:effectLst/>
                <a:latin typeface="Consolas" panose="020B0609020204030204" pitchFamily="49" charset="0"/>
              </a:rPr>
              <a:t>"&gt;</a:t>
            </a:r>
          </a:p>
          <a:p>
            <a:r>
              <a:rPr lang="en-US" sz="1600" b="0" dirty="0">
                <a:solidFill>
                  <a:schemeClr val="tx1">
                    <a:lumMod val="95000"/>
                    <a:lumOff val="5000"/>
                  </a:schemeClr>
                </a:solidFill>
                <a:effectLst/>
                <a:latin typeface="Consolas" panose="020B0609020204030204" pitchFamily="49" charset="0"/>
              </a:rPr>
              <a:t>            &lt;div class="left-arrow-2"&gt;</a:t>
            </a:r>
          </a:p>
          <a:p>
            <a:r>
              <a:rPr lang="en-US" sz="1600" b="0" dirty="0">
                <a:solidFill>
                  <a:schemeClr val="tx1">
                    <a:lumMod val="95000"/>
                    <a:lumOff val="5000"/>
                  </a:schemeClr>
                </a:solidFill>
                <a:effectLst/>
                <a:latin typeface="Consolas" panose="020B0609020204030204" pitchFamily="49" charset="0"/>
              </a:rPr>
              <a:t>                &lt;</a:t>
            </a:r>
            <a:r>
              <a:rPr lang="en-US" sz="1600" b="0" dirty="0" err="1">
                <a:solidFill>
                  <a:schemeClr val="tx1">
                    <a:lumMod val="95000"/>
                    <a:lumOff val="5000"/>
                  </a:schemeClr>
                </a:solidFill>
                <a:effectLst/>
                <a:latin typeface="Consolas" panose="020B0609020204030204" pitchFamily="49" charset="0"/>
              </a:rPr>
              <a:t>img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src</a:t>
            </a:r>
            <a:r>
              <a:rPr lang="en-US" sz="1600" b="0" dirty="0">
                <a:solidFill>
                  <a:schemeClr val="tx1">
                    <a:lumMod val="95000"/>
                    <a:lumOff val="5000"/>
                  </a:schemeClr>
                </a:solidFill>
                <a:effectLst/>
                <a:latin typeface="Consolas" panose="020B0609020204030204" pitchFamily="49" charset="0"/>
              </a:rPr>
              <a:t>="images/left arrow.png"&gt;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 class="right-arrow-2"&gt;</a:t>
            </a:r>
          </a:p>
          <a:p>
            <a:r>
              <a:rPr lang="en-US" sz="1600" b="0" dirty="0">
                <a:solidFill>
                  <a:schemeClr val="tx1">
                    <a:lumMod val="95000"/>
                    <a:lumOff val="5000"/>
                  </a:schemeClr>
                </a:solidFill>
                <a:effectLst/>
                <a:latin typeface="Consolas" panose="020B0609020204030204" pitchFamily="49" charset="0"/>
              </a:rPr>
              <a:t>                &lt;</a:t>
            </a:r>
            <a:r>
              <a:rPr lang="en-US" sz="1600" b="0" dirty="0" err="1">
                <a:solidFill>
                  <a:schemeClr val="tx1">
                    <a:lumMod val="95000"/>
                    <a:lumOff val="5000"/>
                  </a:schemeClr>
                </a:solidFill>
                <a:effectLst/>
                <a:latin typeface="Consolas" panose="020B0609020204030204" pitchFamily="49" charset="0"/>
              </a:rPr>
              <a:t>img</a:t>
            </a:r>
            <a:r>
              <a:rPr lang="en-US" sz="1600" b="0" dirty="0">
                <a:solidFill>
                  <a:schemeClr val="tx1">
                    <a:lumMod val="95000"/>
                    <a:lumOff val="5000"/>
                  </a:schemeClr>
                </a:solidFill>
                <a:effectLst/>
                <a:latin typeface="Consolas" panose="020B0609020204030204" pitchFamily="49" charset="0"/>
              </a:rPr>
              <a:t> </a:t>
            </a:r>
            <a:r>
              <a:rPr lang="en-US" sz="1600" b="0" dirty="0" err="1">
                <a:solidFill>
                  <a:schemeClr val="tx1">
                    <a:lumMod val="95000"/>
                    <a:lumOff val="5000"/>
                  </a:schemeClr>
                </a:solidFill>
                <a:effectLst/>
                <a:latin typeface="Consolas" panose="020B0609020204030204" pitchFamily="49" charset="0"/>
              </a:rPr>
              <a:t>src</a:t>
            </a:r>
            <a:r>
              <a:rPr lang="en-US" sz="1600" b="0" dirty="0">
                <a:solidFill>
                  <a:schemeClr val="tx1">
                    <a:lumMod val="95000"/>
                    <a:lumOff val="5000"/>
                  </a:schemeClr>
                </a:solidFill>
                <a:effectLst/>
                <a:latin typeface="Consolas" panose="020B0609020204030204" pitchFamily="49" charset="0"/>
              </a:rPr>
              <a:t>="images/right arrow.png"&gt;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&lt;/div&gt;</a:t>
            </a:r>
          </a:p>
          <a:p>
            <a:r>
              <a:rPr lang="en-US" sz="1600" b="0" dirty="0">
                <a:solidFill>
                  <a:schemeClr val="tx1">
                    <a:lumMod val="95000"/>
                    <a:lumOff val="5000"/>
                  </a:schemeClr>
                </a:solidFill>
                <a:effectLst/>
                <a:latin typeface="Consolas" panose="020B0609020204030204" pitchFamily="49" charset="0"/>
              </a:rPr>
              <a:t>    &lt;/div&gt;</a:t>
            </a:r>
          </a:p>
        </p:txBody>
      </p:sp>
    </p:spTree>
    <p:extLst>
      <p:ext uri="{BB962C8B-B14F-4D97-AF65-F5344CB8AC3E}">
        <p14:creationId xmlns:p14="http://schemas.microsoft.com/office/powerpoint/2010/main" val="1938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B23C339C-8C95-FDD9-C4EA-B1D07FDBE981}"/>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5C6D3FF6-705E-04F5-B4FF-C0A839D99762}"/>
              </a:ext>
            </a:extLst>
          </p:cNvPr>
          <p:cNvSpPr txBox="1"/>
          <p:nvPr/>
        </p:nvSpPr>
        <p:spPr>
          <a:xfrm>
            <a:off x="304800" y="304799"/>
            <a:ext cx="7315200" cy="9140964"/>
          </a:xfrm>
          <a:prstGeom prst="rect">
            <a:avLst/>
          </a:prstGeom>
          <a:noFill/>
        </p:spPr>
        <p:txBody>
          <a:bodyPr wrap="square" rtlCol="0">
            <a:spAutoFit/>
          </a:bodyPr>
          <a:lstStyle/>
          <a:p>
            <a:r>
              <a:rPr lang="en-IN" sz="1200" b="0" dirty="0">
                <a:solidFill>
                  <a:schemeClr val="tx1">
                    <a:lumMod val="95000"/>
                    <a:lumOff val="5000"/>
                  </a:schemeClr>
                </a:solidFill>
                <a:effectLst/>
                <a:latin typeface="Consolas" panose="020B0609020204030204" pitchFamily="49" charset="0"/>
              </a:rPr>
              <a:t>    </a:t>
            </a:r>
          </a:p>
          <a:p>
            <a:endParaRPr lang="en-IN" sz="1200" dirty="0">
              <a:solidFill>
                <a:schemeClr val="tx1">
                  <a:lumMod val="95000"/>
                  <a:lumOff val="5000"/>
                </a:schemeClr>
              </a:solidFill>
              <a:latin typeface="Consolas" panose="020B0609020204030204" pitchFamily="49" charset="0"/>
            </a:endParaRPr>
          </a:p>
          <a:p>
            <a:r>
              <a:rPr lang="en-IN" sz="1200" b="0" dirty="0">
                <a:solidFill>
                  <a:schemeClr val="tx1">
                    <a:lumMod val="95000"/>
                    <a:lumOff val="5000"/>
                  </a:schemeClr>
                </a:solidFill>
                <a:effectLst/>
                <a:latin typeface="Consolas" panose="020B0609020204030204" pitchFamily="49" charset="0"/>
              </a:rPr>
              <a:t>&lt;div class="container-5"&gt;</a:t>
            </a:r>
          </a:p>
          <a:p>
            <a:r>
              <a:rPr lang="en-IN" sz="1200" b="0" dirty="0">
                <a:solidFill>
                  <a:schemeClr val="tx1">
                    <a:lumMod val="95000"/>
                    <a:lumOff val="5000"/>
                  </a:schemeClr>
                </a:solidFill>
                <a:effectLst/>
                <a:latin typeface="Consolas" panose="020B0609020204030204" pitchFamily="49" charset="0"/>
              </a:rPr>
              <a:t>        &lt;h2&gt;Lorem ipsum is simply dummy text of the printing&lt;/h2&gt;</a:t>
            </a:r>
          </a:p>
          <a:p>
            <a:r>
              <a:rPr lang="en-IN" sz="1200" b="0" dirty="0">
                <a:solidFill>
                  <a:schemeClr val="tx1">
                    <a:lumMod val="95000"/>
                    <a:lumOff val="5000"/>
                  </a:schemeClr>
                </a:solidFill>
                <a:effectLst/>
                <a:latin typeface="Consolas" panose="020B0609020204030204" pitchFamily="49" charset="0"/>
              </a:rPr>
              <a:t>        &lt;p&gt;Lorem ipsum </a:t>
            </a:r>
            <a:r>
              <a:rPr lang="en-IN" sz="1200" b="0" dirty="0" err="1">
                <a:solidFill>
                  <a:schemeClr val="tx1">
                    <a:lumMod val="95000"/>
                    <a:lumOff val="5000"/>
                  </a:schemeClr>
                </a:solidFill>
                <a:effectLst/>
                <a:latin typeface="Consolas" panose="020B0609020204030204" pitchFamily="49" charset="0"/>
              </a:rPr>
              <a:t>dolor</a:t>
            </a:r>
            <a:r>
              <a:rPr lang="en-IN" sz="1200" b="0" dirty="0">
                <a:solidFill>
                  <a:schemeClr val="tx1">
                    <a:lumMod val="95000"/>
                    <a:lumOff val="5000"/>
                  </a:schemeClr>
                </a:solidFill>
                <a:effectLst/>
                <a:latin typeface="Consolas" panose="020B0609020204030204" pitchFamily="49" charset="0"/>
              </a:rPr>
              <a:t> sit </a:t>
            </a:r>
            <a:r>
              <a:rPr lang="en-IN" sz="1200" b="0" dirty="0" err="1">
                <a:solidFill>
                  <a:schemeClr val="tx1">
                    <a:lumMod val="95000"/>
                    <a:lumOff val="5000"/>
                  </a:schemeClr>
                </a:solidFill>
                <a:effectLst/>
                <a:latin typeface="Consolas" panose="020B0609020204030204" pitchFamily="49" charset="0"/>
              </a:rPr>
              <a:t>amet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consectetur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adipisicing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elit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Distinctio</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perspiciatis</a:t>
            </a:r>
            <a:r>
              <a:rPr lang="en-IN" sz="1200" b="0" dirty="0">
                <a:solidFill>
                  <a:schemeClr val="tx1">
                    <a:lumMod val="95000"/>
                    <a:lumOff val="5000"/>
                  </a:schemeClr>
                </a:solidFill>
                <a:effectLst/>
                <a:latin typeface="Consolas" panose="020B0609020204030204" pitchFamily="49" charset="0"/>
              </a:rPr>
              <a:t> autem </a:t>
            </a:r>
            <a:r>
              <a:rPr lang="en-IN" sz="1200" b="0" dirty="0" err="1">
                <a:solidFill>
                  <a:schemeClr val="tx1">
                    <a:lumMod val="95000"/>
                    <a:lumOff val="5000"/>
                  </a:schemeClr>
                </a:solidFill>
                <a:effectLst/>
                <a:latin typeface="Consolas" panose="020B0609020204030204" pitchFamily="49" charset="0"/>
              </a:rPr>
              <a:t>esse</a:t>
            </a:r>
            <a:r>
              <a:rPr lang="en-IN" sz="1200" b="0" dirty="0">
                <a:solidFill>
                  <a:schemeClr val="tx1">
                    <a:lumMod val="95000"/>
                    <a:lumOff val="5000"/>
                  </a:schemeClr>
                </a:solidFill>
                <a:effectLst/>
                <a:latin typeface="Consolas" panose="020B0609020204030204" pitchFamily="49" charset="0"/>
              </a:rPr>
              <a:t> illum minima minus </a:t>
            </a:r>
            <a:r>
              <a:rPr lang="en-IN" sz="1200" b="0" dirty="0" err="1">
                <a:solidFill>
                  <a:schemeClr val="tx1">
                    <a:lumMod val="95000"/>
                    <a:lumOff val="5000"/>
                  </a:schemeClr>
                </a:solidFill>
                <a:effectLst/>
                <a:latin typeface="Consolas" panose="020B0609020204030204" pitchFamily="49" charset="0"/>
              </a:rPr>
              <a:t>nam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unde</a:t>
            </a:r>
            <a:r>
              <a:rPr lang="en-IN" sz="1200" b="0" dirty="0">
                <a:solidFill>
                  <a:schemeClr val="tx1">
                    <a:lumMod val="95000"/>
                    <a:lumOff val="5000"/>
                  </a:schemeClr>
                </a:solidFill>
                <a:effectLst/>
                <a:latin typeface="Consolas" panose="020B0609020204030204" pitchFamily="49" charset="0"/>
              </a:rPr>
              <a:t> labore, </a:t>
            </a:r>
            <a:r>
              <a:rPr lang="en-IN" sz="1200" b="0" dirty="0" err="1">
                <a:solidFill>
                  <a:schemeClr val="tx1">
                    <a:lumMod val="95000"/>
                    <a:lumOff val="5000"/>
                  </a:schemeClr>
                </a:solidFill>
                <a:effectLst/>
                <a:latin typeface="Consolas" panose="020B0609020204030204" pitchFamily="49" charset="0"/>
              </a:rPr>
              <a:t>doloribus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adipisci</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possimus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Laudantium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sapiente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laboriosam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distinctio</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harum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quibusdam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magnam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consectetur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amet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corrupti</a:t>
            </a:r>
            <a:r>
              <a:rPr lang="en-IN" sz="1200" b="0" dirty="0">
                <a:solidFill>
                  <a:schemeClr val="tx1">
                    <a:lumMod val="95000"/>
                    <a:lumOff val="5000"/>
                  </a:schemeClr>
                </a:solidFill>
                <a:effectLst/>
                <a:latin typeface="Consolas" panose="020B0609020204030204" pitchFamily="49" charset="0"/>
              </a:rPr>
              <a:t> ex facilis </a:t>
            </a:r>
            <a:r>
              <a:rPr lang="en-IN" sz="1200" b="0" dirty="0" err="1">
                <a:solidFill>
                  <a:schemeClr val="tx1">
                    <a:lumMod val="95000"/>
                    <a:lumOff val="5000"/>
                  </a:schemeClr>
                </a:solidFill>
                <a:effectLst/>
                <a:latin typeface="Consolas" panose="020B0609020204030204" pitchFamily="49" charset="0"/>
              </a:rPr>
              <a:t>officia</a:t>
            </a:r>
            <a:r>
              <a:rPr lang="en-IN" sz="1200" b="0" dirty="0">
                <a:solidFill>
                  <a:schemeClr val="tx1">
                    <a:lumMod val="95000"/>
                    <a:lumOff val="5000"/>
                  </a:schemeClr>
                </a:solidFill>
                <a:effectLst/>
                <a:latin typeface="Consolas" panose="020B0609020204030204" pitchFamily="49" charset="0"/>
              </a:rPr>
              <a:t>? Ut </a:t>
            </a:r>
            <a:r>
              <a:rPr lang="en-IN" sz="1200" b="0" dirty="0" err="1">
                <a:solidFill>
                  <a:schemeClr val="tx1">
                    <a:lumMod val="95000"/>
                    <a:lumOff val="5000"/>
                  </a:schemeClr>
                </a:solidFill>
                <a:effectLst/>
                <a:latin typeface="Consolas" panose="020B0609020204030204" pitchFamily="49" charset="0"/>
              </a:rPr>
              <a:t>odio</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ipsa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iusto</a:t>
            </a:r>
            <a:r>
              <a:rPr lang="en-IN" sz="1200" b="0" dirty="0">
                <a:solidFill>
                  <a:schemeClr val="tx1">
                    <a:lumMod val="95000"/>
                    <a:lumOff val="5000"/>
                  </a:schemeClr>
                </a:solidFill>
                <a:effectLst/>
                <a:latin typeface="Consolas" panose="020B0609020204030204" pitchFamily="49" charset="0"/>
              </a:rPr>
              <a:t> .&lt;/p&gt;</a:t>
            </a:r>
          </a:p>
          <a:p>
            <a:r>
              <a:rPr lang="en-IN" sz="1200" b="0" dirty="0">
                <a:solidFill>
                  <a:schemeClr val="tx1">
                    <a:lumMod val="95000"/>
                    <a:lumOff val="5000"/>
                  </a:schemeClr>
                </a:solidFill>
                <a:effectLst/>
                <a:latin typeface="Consolas" panose="020B0609020204030204" pitchFamily="49" charset="0"/>
              </a:rPr>
              <a:t>        &lt;div class="bike-box"&gt;</a:t>
            </a:r>
          </a:p>
          <a:p>
            <a:r>
              <a:rPr lang="en-IN" sz="1200" b="0" dirty="0">
                <a:solidFill>
                  <a:schemeClr val="tx1">
                    <a:lumMod val="95000"/>
                    <a:lumOff val="5000"/>
                  </a:schemeClr>
                </a:solidFill>
                <a:effectLst/>
                <a:latin typeface="Consolas" panose="020B0609020204030204" pitchFamily="49" charset="0"/>
              </a:rPr>
              <a:t>            &lt;div class="arrow-l"&gt;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="images/left arrow.png"&gt;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class="bike-</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="images/bike-1 bg-5.png"&gt;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class="bike-</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="images/bike-2 bg-5.png"&gt;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class="bike-</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="images/bike-3 bg-5.png"&gt;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class="bike-</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="images/bike-4 bg-5.png"&gt;</a:t>
            </a:r>
          </a:p>
          <a:p>
            <a:r>
              <a:rPr lang="en-IN" sz="1200" b="0" dirty="0">
                <a:solidFill>
                  <a:schemeClr val="tx1">
                    <a:lumMod val="95000"/>
                    <a:lumOff val="5000"/>
                  </a:schemeClr>
                </a:solidFill>
                <a:effectLst/>
                <a:latin typeface="Consolas" panose="020B0609020204030204" pitchFamily="49" charset="0"/>
              </a:rPr>
              <a:t>            &lt;div class="arrow-r"&gt;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="images/right arrow.png"&gt;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a:t>
            </a:r>
            <a:r>
              <a:rPr lang="en-IN" sz="1200" b="0" dirty="0" err="1">
                <a:solidFill>
                  <a:schemeClr val="tx1">
                    <a:lumMod val="95000"/>
                    <a:lumOff val="5000"/>
                  </a:schemeClr>
                </a:solidFill>
                <a:effectLst/>
                <a:latin typeface="Consolas" panose="020B0609020204030204" pitchFamily="49" charset="0"/>
              </a:rPr>
              <a:t>btn</a:t>
            </a:r>
            <a:r>
              <a:rPr lang="en-IN" sz="1200" b="0" dirty="0">
                <a:solidFill>
                  <a:schemeClr val="tx1">
                    <a:lumMod val="95000"/>
                    <a:lumOff val="5000"/>
                  </a:schemeClr>
                </a:solidFill>
                <a:effectLst/>
                <a:latin typeface="Consolas" panose="020B0609020204030204" pitchFamily="49" charset="0"/>
              </a:rPr>
              <a:t>-bike"&gt;</a:t>
            </a:r>
          </a:p>
          <a:p>
            <a:r>
              <a:rPr lang="en-IN" sz="1200" b="0" dirty="0">
                <a:solidFill>
                  <a:schemeClr val="tx1">
                    <a:lumMod val="95000"/>
                    <a:lumOff val="5000"/>
                  </a:schemeClr>
                </a:solidFill>
                <a:effectLst/>
                <a:latin typeface="Consolas" panose="020B0609020204030204" pitchFamily="49" charset="0"/>
              </a:rPr>
              <a:t>            &lt;button class="bt-1"&gt;click here&lt;/button&gt;</a:t>
            </a:r>
          </a:p>
          <a:p>
            <a:r>
              <a:rPr lang="en-IN" sz="1200" b="0" dirty="0">
                <a:solidFill>
                  <a:schemeClr val="tx1">
                    <a:lumMod val="95000"/>
                    <a:lumOff val="5000"/>
                  </a:schemeClr>
                </a:solidFill>
                <a:effectLst/>
                <a:latin typeface="Consolas" panose="020B0609020204030204" pitchFamily="49" charset="0"/>
              </a:rPr>
              <a:t>            &lt;button class="bt-2"&gt;click here&lt;/button&gt;</a:t>
            </a:r>
          </a:p>
          <a:p>
            <a:r>
              <a:rPr lang="en-IN" sz="1200" b="0" dirty="0">
                <a:solidFill>
                  <a:schemeClr val="tx1">
                    <a:lumMod val="95000"/>
                    <a:lumOff val="5000"/>
                  </a:schemeClr>
                </a:solidFill>
                <a:effectLst/>
                <a:latin typeface="Consolas" panose="020B0609020204030204" pitchFamily="49" charset="0"/>
              </a:rPr>
              <a:t>            &lt;button class="bt-3"&gt;click here&lt;/button&gt;</a:t>
            </a:r>
          </a:p>
          <a:p>
            <a:r>
              <a:rPr lang="en-IN" sz="1200" b="0" dirty="0">
                <a:solidFill>
                  <a:schemeClr val="tx1">
                    <a:lumMod val="95000"/>
                    <a:lumOff val="5000"/>
                  </a:schemeClr>
                </a:solidFill>
                <a:effectLst/>
                <a:latin typeface="Consolas" panose="020B0609020204030204" pitchFamily="49" charset="0"/>
              </a:rPr>
              <a:t>            &lt;button class="bt-4"&gt;click here&lt;/button&gt;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class="container-6"&gt;</a:t>
            </a:r>
          </a:p>
          <a:p>
            <a:r>
              <a:rPr lang="en-IN" sz="1200" b="0" dirty="0">
                <a:solidFill>
                  <a:schemeClr val="tx1">
                    <a:lumMod val="95000"/>
                    <a:lumOff val="5000"/>
                  </a:schemeClr>
                </a:solidFill>
                <a:effectLst/>
                <a:latin typeface="Consolas" panose="020B0609020204030204" pitchFamily="49" charset="0"/>
              </a:rPr>
              <a:t>        &lt;div class="row-1"&gt;</a:t>
            </a:r>
          </a:p>
          <a:p>
            <a:r>
              <a:rPr lang="en-IN" sz="1200" b="0" dirty="0">
                <a:solidFill>
                  <a:schemeClr val="tx1">
                    <a:lumMod val="95000"/>
                    <a:lumOff val="5000"/>
                  </a:schemeClr>
                </a:solidFill>
                <a:effectLst/>
                <a:latin typeface="Consolas" panose="020B0609020204030204" pitchFamily="49" charset="0"/>
              </a:rPr>
              <a:t>            &lt;div class="column-1"&gt;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="images/Rectangle 4 copy 11.png"&gt;</a:t>
            </a:r>
          </a:p>
          <a:p>
            <a:r>
              <a:rPr lang="en-IN" sz="1200" b="0" dirty="0">
                <a:solidFill>
                  <a:schemeClr val="tx1">
                    <a:lumMod val="95000"/>
                    <a:lumOff val="5000"/>
                  </a:schemeClr>
                </a:solidFill>
                <a:effectLst/>
                <a:latin typeface="Consolas" panose="020B0609020204030204" pitchFamily="49" charset="0"/>
              </a:rPr>
              <a:t>                &lt;h1&gt;Club blog&lt;/h1&gt;</a:t>
            </a:r>
          </a:p>
          <a:p>
            <a:r>
              <a:rPr lang="en-IN" sz="1200" b="0" dirty="0">
                <a:solidFill>
                  <a:schemeClr val="tx1">
                    <a:lumMod val="95000"/>
                    <a:lumOff val="5000"/>
                  </a:schemeClr>
                </a:solidFill>
                <a:effectLst/>
                <a:latin typeface="Consolas" panose="020B0609020204030204" pitchFamily="49" charset="0"/>
              </a:rPr>
              <a:t>                &lt;p&gt;Lorem ipsum </a:t>
            </a:r>
            <a:r>
              <a:rPr lang="en-IN" sz="1200" b="0" dirty="0" err="1">
                <a:solidFill>
                  <a:schemeClr val="tx1">
                    <a:lumMod val="95000"/>
                    <a:lumOff val="5000"/>
                  </a:schemeClr>
                </a:solidFill>
                <a:effectLst/>
                <a:latin typeface="Consolas" panose="020B0609020204030204" pitchFamily="49" charset="0"/>
              </a:rPr>
              <a:t>dolor</a:t>
            </a:r>
            <a:r>
              <a:rPr lang="en-IN" sz="1200" b="0" dirty="0">
                <a:solidFill>
                  <a:schemeClr val="tx1">
                    <a:lumMod val="95000"/>
                    <a:lumOff val="5000"/>
                  </a:schemeClr>
                </a:solidFill>
                <a:effectLst/>
                <a:latin typeface="Consolas" panose="020B0609020204030204" pitchFamily="49" charset="0"/>
              </a:rPr>
              <a:t> sit </a:t>
            </a:r>
            <a:r>
              <a:rPr lang="en-IN" sz="1200" b="0" dirty="0" err="1">
                <a:solidFill>
                  <a:schemeClr val="tx1">
                    <a:lumMod val="95000"/>
                    <a:lumOff val="5000"/>
                  </a:schemeClr>
                </a:solidFill>
                <a:effectLst/>
                <a:latin typeface="Consolas" panose="020B0609020204030204" pitchFamily="49" charset="0"/>
              </a:rPr>
              <a:t>amet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consectetur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adipisicing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elit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Quia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temporibus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unde</a:t>
            </a:r>
            <a:r>
              <a:rPr lang="en-IN" sz="1200" b="0" dirty="0">
                <a:solidFill>
                  <a:schemeClr val="tx1">
                    <a:lumMod val="95000"/>
                    <a:lumOff val="5000"/>
                  </a:schemeClr>
                </a:solidFill>
                <a:effectLst/>
                <a:latin typeface="Consolas" panose="020B0609020204030204" pitchFamily="49" charset="0"/>
              </a:rPr>
              <a:t> sunt. </a:t>
            </a:r>
            <a:r>
              <a:rPr lang="en-IN" sz="1200" b="0" dirty="0" err="1">
                <a:solidFill>
                  <a:schemeClr val="tx1">
                    <a:lumMod val="95000"/>
                    <a:lumOff val="5000"/>
                  </a:schemeClr>
                </a:solidFill>
                <a:effectLst/>
                <a:latin typeface="Consolas" panose="020B0609020204030204" pitchFamily="49" charset="0"/>
              </a:rPr>
              <a:t>Dolorem</a:t>
            </a:r>
            <a:r>
              <a:rPr lang="en-IN" sz="1200" b="0" dirty="0">
                <a:solidFill>
                  <a:schemeClr val="tx1">
                    <a:lumMod val="95000"/>
                    <a:lumOff val="5000"/>
                  </a:schemeClr>
                </a:solidFill>
                <a:effectLst/>
                <a:latin typeface="Consolas" panose="020B0609020204030204" pitchFamily="49" charset="0"/>
              </a:rPr>
              <a:t>, minima </a:t>
            </a:r>
            <a:r>
              <a:rPr lang="en-IN" sz="1200" b="0" dirty="0" err="1">
                <a:solidFill>
                  <a:schemeClr val="tx1">
                    <a:lumMod val="95000"/>
                    <a:lumOff val="5000"/>
                  </a:schemeClr>
                </a:solidFill>
                <a:effectLst/>
                <a:latin typeface="Consolas" panose="020B0609020204030204" pitchFamily="49" charset="0"/>
              </a:rPr>
              <a:t>magnam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reprehenderit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pariatur</a:t>
            </a:r>
            <a:r>
              <a:rPr lang="en-IN" sz="1200" b="0" dirty="0">
                <a:solidFill>
                  <a:schemeClr val="tx1">
                    <a:lumMod val="95000"/>
                    <a:lumOff val="5000"/>
                  </a:schemeClr>
                </a:solidFill>
                <a:effectLst/>
                <a:latin typeface="Consolas" panose="020B0609020204030204" pitchFamily="49" charset="0"/>
              </a:rPr>
              <a:t> sunt </a:t>
            </a:r>
            <a:r>
              <a:rPr lang="en-IN" sz="1200" b="0" dirty="0" err="1">
                <a:solidFill>
                  <a:schemeClr val="tx1">
                    <a:lumMod val="95000"/>
                    <a:lumOff val="5000"/>
                  </a:schemeClr>
                </a:solidFill>
                <a:effectLst/>
                <a:latin typeface="Consolas" panose="020B0609020204030204" pitchFamily="49" charset="0"/>
              </a:rPr>
              <a:t>tempora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eligendi</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laboriosam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similique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aliquid</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eius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voluptatem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dolor</a:t>
            </a:r>
            <a:r>
              <a:rPr lang="en-IN" sz="1200" b="0" dirty="0">
                <a:solidFill>
                  <a:schemeClr val="tx1">
                    <a:lumMod val="95000"/>
                    <a:lumOff val="5000"/>
                  </a:schemeClr>
                </a:solidFill>
                <a:effectLst/>
                <a:latin typeface="Consolas" panose="020B0609020204030204" pitchFamily="49" charset="0"/>
              </a:rPr>
              <a:t> nobis, id </a:t>
            </a:r>
            <a:r>
              <a:rPr lang="en-IN" sz="1200" b="0" dirty="0" err="1">
                <a:solidFill>
                  <a:schemeClr val="tx1">
                    <a:lumMod val="95000"/>
                    <a:lumOff val="5000"/>
                  </a:schemeClr>
                </a:solidFill>
                <a:effectLst/>
                <a:latin typeface="Consolas" panose="020B0609020204030204" pitchFamily="49" charset="0"/>
              </a:rPr>
              <a:t>molestias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explicabo</a:t>
            </a:r>
            <a:r>
              <a:rPr lang="en-IN" sz="1200" b="0" dirty="0">
                <a:solidFill>
                  <a:schemeClr val="tx1">
                    <a:lumMod val="95000"/>
                    <a:lumOff val="5000"/>
                  </a:schemeClr>
                </a:solidFill>
                <a:effectLst/>
                <a:latin typeface="Consolas" panose="020B0609020204030204" pitchFamily="49" charset="0"/>
              </a:rPr>
              <a:t>, rem </a:t>
            </a:r>
            <a:r>
              <a:rPr lang="en-IN" sz="1200" b="0" dirty="0" err="1">
                <a:solidFill>
                  <a:schemeClr val="tx1">
                    <a:lumMod val="95000"/>
                    <a:lumOff val="5000"/>
                  </a:schemeClr>
                </a:solidFill>
                <a:effectLst/>
                <a:latin typeface="Consolas" panose="020B0609020204030204" pitchFamily="49" charset="0"/>
              </a:rPr>
              <a:t>iusto</a:t>
            </a:r>
            <a:r>
              <a:rPr lang="en-IN" sz="1200" b="0" dirty="0">
                <a:solidFill>
                  <a:schemeClr val="tx1">
                    <a:lumMod val="95000"/>
                    <a:lumOff val="5000"/>
                  </a:schemeClr>
                </a:solidFill>
                <a:effectLst/>
                <a:latin typeface="Consolas" panose="020B0609020204030204" pitchFamily="49" charset="0"/>
              </a:rPr>
              <a:t> in dicta </a:t>
            </a:r>
            <a:r>
              <a:rPr lang="en-IN" sz="1200" b="0" dirty="0" err="1">
                <a:solidFill>
                  <a:schemeClr val="tx1">
                    <a:lumMod val="95000"/>
                    <a:lumOff val="5000"/>
                  </a:schemeClr>
                </a:solidFill>
                <a:effectLst/>
                <a:latin typeface="Consolas" panose="020B0609020204030204" pitchFamily="49" charset="0"/>
              </a:rPr>
              <a:t>blanditiis</a:t>
            </a:r>
            <a:r>
              <a:rPr lang="en-IN" sz="1200" b="0" dirty="0">
                <a:solidFill>
                  <a:schemeClr val="tx1">
                    <a:lumMod val="95000"/>
                    <a:lumOff val="5000"/>
                  </a:schemeClr>
                </a:solidFill>
                <a:effectLst/>
                <a:latin typeface="Consolas" panose="020B0609020204030204" pitchFamily="49" charset="0"/>
              </a:rPr>
              <a:t> at </a:t>
            </a:r>
            <a:r>
              <a:rPr lang="en-IN" sz="1200" b="0" dirty="0" err="1">
                <a:solidFill>
                  <a:schemeClr val="tx1">
                    <a:lumMod val="95000"/>
                    <a:lumOff val="5000"/>
                  </a:schemeClr>
                </a:solidFill>
                <a:effectLst/>
                <a:latin typeface="Consolas" panose="020B0609020204030204" pitchFamily="49" charset="0"/>
              </a:rPr>
              <a:t>aliquam</a:t>
            </a:r>
            <a:r>
              <a:rPr lang="en-IN" sz="1200" b="0" dirty="0">
                <a:solidFill>
                  <a:schemeClr val="tx1">
                    <a:lumMod val="95000"/>
                    <a:lumOff val="5000"/>
                  </a:schemeClr>
                </a:solidFill>
                <a:effectLst/>
                <a:latin typeface="Consolas" panose="020B0609020204030204" pitchFamily="49" charset="0"/>
              </a:rPr>
              <a:t>. Eos </a:t>
            </a:r>
            <a:r>
              <a:rPr lang="en-IN" sz="1200" b="0" dirty="0" err="1">
                <a:solidFill>
                  <a:schemeClr val="tx1">
                    <a:lumMod val="95000"/>
                    <a:lumOff val="5000"/>
                  </a:schemeClr>
                </a:solidFill>
                <a:effectLst/>
                <a:latin typeface="Consolas" panose="020B0609020204030204" pitchFamily="49" charset="0"/>
              </a:rPr>
              <a:t>dolorem</a:t>
            </a:r>
            <a:r>
              <a:rPr lang="en-IN" sz="1200" b="0" dirty="0">
                <a:solidFill>
                  <a:schemeClr val="tx1">
                    <a:lumMod val="95000"/>
                    <a:lumOff val="5000"/>
                  </a:schemeClr>
                </a:solidFill>
                <a:effectLst/>
                <a:latin typeface="Consolas" panose="020B0609020204030204" pitchFamily="49" charset="0"/>
              </a:rPr>
              <a:t> dicta </a:t>
            </a:r>
            <a:r>
              <a:rPr lang="en-IN" sz="1200" b="0" dirty="0" err="1">
                <a:solidFill>
                  <a:schemeClr val="tx1">
                    <a:lumMod val="95000"/>
                    <a:lumOff val="5000"/>
                  </a:schemeClr>
                </a:solidFill>
                <a:effectLst/>
                <a:latin typeface="Consolas" panose="020B0609020204030204" pitchFamily="49" charset="0"/>
              </a:rPr>
              <a:t>sed</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est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ut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molestias</a:t>
            </a:r>
            <a:r>
              <a:rPr lang="en-IN" sz="1200" b="0" dirty="0">
                <a:solidFill>
                  <a:schemeClr val="tx1">
                    <a:lumMod val="95000"/>
                    <a:lumOff val="5000"/>
                  </a:schemeClr>
                </a:solidFill>
                <a:effectLst/>
                <a:latin typeface="Consolas" panose="020B0609020204030204" pitchFamily="49" charset="0"/>
              </a:rPr>
              <a:t> ratione!&lt;/p&gt;</a:t>
            </a:r>
          </a:p>
          <a:p>
            <a:r>
              <a:rPr lang="en-IN" sz="1200" b="0" dirty="0">
                <a:solidFill>
                  <a:schemeClr val="tx1">
                    <a:lumMod val="95000"/>
                    <a:lumOff val="5000"/>
                  </a:schemeClr>
                </a:solidFill>
                <a:effectLst/>
                <a:latin typeface="Consolas" panose="020B0609020204030204" pitchFamily="49" charset="0"/>
              </a:rPr>
              <a:t>                &lt;button&gt;Learn more&lt;/button&gt;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class="column-2"&gt;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="images/box-img-1.png" &gt;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="images/box-img-3.png"&gt;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class="column-3"&gt;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="images/box-image2.png"&gt;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="images/box-image-4.png"&gt;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&lt;/div&gt;</a:t>
            </a:r>
          </a:p>
          <a:p>
            <a:endParaRPr lang="en-US" sz="1200" b="0" dirty="0">
              <a:solidFill>
                <a:schemeClr val="tx1">
                  <a:lumMod val="95000"/>
                  <a:lumOff val="5000"/>
                </a:schemeClr>
              </a:solidFill>
              <a:effectLst/>
              <a:latin typeface="Consolas" panose="020B0609020204030204" pitchFamily="49" charset="0"/>
            </a:endParaRPr>
          </a:p>
        </p:txBody>
      </p:sp>
    </p:spTree>
    <p:extLst>
      <p:ext uri="{BB962C8B-B14F-4D97-AF65-F5344CB8AC3E}">
        <p14:creationId xmlns:p14="http://schemas.microsoft.com/office/powerpoint/2010/main" val="36300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B23C339C-8C95-FDD9-C4EA-B1D07FDBE981}"/>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5C6D3FF6-705E-04F5-B4FF-C0A839D99762}"/>
              </a:ext>
            </a:extLst>
          </p:cNvPr>
          <p:cNvSpPr txBox="1"/>
          <p:nvPr/>
        </p:nvSpPr>
        <p:spPr>
          <a:xfrm>
            <a:off x="304800" y="304799"/>
            <a:ext cx="7315200" cy="9510296"/>
          </a:xfrm>
          <a:prstGeom prst="rect">
            <a:avLst/>
          </a:prstGeom>
          <a:noFill/>
        </p:spPr>
        <p:txBody>
          <a:bodyPr wrap="square" rtlCol="0">
            <a:spAutoFit/>
          </a:bodyPr>
          <a:lstStyle/>
          <a:p>
            <a:r>
              <a:rPr lang="en-IN" sz="1200" b="0" dirty="0">
                <a:solidFill>
                  <a:schemeClr val="tx1">
                    <a:lumMod val="95000"/>
                    <a:lumOff val="5000"/>
                  </a:schemeClr>
                </a:solidFill>
                <a:effectLst/>
                <a:latin typeface="Consolas" panose="020B0609020204030204" pitchFamily="49" charset="0"/>
              </a:rPr>
              <a:t>    &lt;h2 class="signup"&gt;&lt;span&gt;&lt;b&gt;Signup&lt;/b&gt;&lt;/span&gt; for newsletter&lt;/h2&gt;</a:t>
            </a:r>
          </a:p>
          <a:p>
            <a:r>
              <a:rPr lang="en-IN" sz="1200" b="0" dirty="0">
                <a:solidFill>
                  <a:schemeClr val="tx1">
                    <a:lumMod val="95000"/>
                    <a:lumOff val="5000"/>
                  </a:schemeClr>
                </a:solidFill>
                <a:effectLst/>
                <a:latin typeface="Consolas" panose="020B0609020204030204" pitchFamily="49" charset="0"/>
              </a:rPr>
              <a:t>    &lt;div class="content-6"&gt;</a:t>
            </a:r>
          </a:p>
          <a:p>
            <a:r>
              <a:rPr lang="en-IN" sz="1200" b="0" dirty="0">
                <a:solidFill>
                  <a:schemeClr val="tx1">
                    <a:lumMod val="95000"/>
                    <a:lumOff val="5000"/>
                  </a:schemeClr>
                </a:solidFill>
                <a:effectLst/>
                <a:latin typeface="Consolas" panose="020B0609020204030204" pitchFamily="49" charset="0"/>
              </a:rPr>
              <a:t>        &lt;div class="para-6"&gt;</a:t>
            </a:r>
          </a:p>
          <a:p>
            <a:r>
              <a:rPr lang="en-IN" sz="1200" b="0" dirty="0">
                <a:solidFill>
                  <a:schemeClr val="tx1">
                    <a:lumMod val="95000"/>
                    <a:lumOff val="5000"/>
                  </a:schemeClr>
                </a:solidFill>
                <a:effectLst/>
                <a:latin typeface="Consolas" panose="020B0609020204030204" pitchFamily="49" charset="0"/>
              </a:rPr>
              <a:t>            &lt;p&gt;Lorem ipsum, </a:t>
            </a:r>
            <a:r>
              <a:rPr lang="en-IN" sz="1200" b="0" dirty="0" err="1">
                <a:solidFill>
                  <a:schemeClr val="tx1">
                    <a:lumMod val="95000"/>
                    <a:lumOff val="5000"/>
                  </a:schemeClr>
                </a:solidFill>
                <a:effectLst/>
                <a:latin typeface="Consolas" panose="020B0609020204030204" pitchFamily="49" charset="0"/>
              </a:rPr>
              <a:t>dolor</a:t>
            </a:r>
            <a:r>
              <a:rPr lang="en-IN" sz="1200" b="0" dirty="0">
                <a:solidFill>
                  <a:schemeClr val="tx1">
                    <a:lumMod val="95000"/>
                    <a:lumOff val="5000"/>
                  </a:schemeClr>
                </a:solidFill>
                <a:effectLst/>
                <a:latin typeface="Consolas" panose="020B0609020204030204" pitchFamily="49" charset="0"/>
              </a:rPr>
              <a:t> sit </a:t>
            </a:r>
            <a:r>
              <a:rPr lang="en-IN" sz="1200" b="0" dirty="0" err="1">
                <a:solidFill>
                  <a:schemeClr val="tx1">
                    <a:lumMod val="95000"/>
                    <a:lumOff val="5000"/>
                  </a:schemeClr>
                </a:solidFill>
                <a:effectLst/>
                <a:latin typeface="Consolas" panose="020B0609020204030204" pitchFamily="49" charset="0"/>
              </a:rPr>
              <a:t>amet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consectetur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adipisicing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elit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Harum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recusandae</a:t>
            </a:r>
            <a:r>
              <a:rPr lang="en-IN" sz="1200" b="0" dirty="0">
                <a:solidFill>
                  <a:schemeClr val="tx1">
                    <a:lumMod val="95000"/>
                    <a:lumOff val="5000"/>
                  </a:schemeClr>
                </a:solidFill>
                <a:effectLst/>
                <a:latin typeface="Consolas" panose="020B0609020204030204" pitchFamily="49" charset="0"/>
              </a:rPr>
              <a:t> nemo dolore </a:t>
            </a:r>
            <a:r>
              <a:rPr lang="en-IN" sz="1200" b="0" dirty="0" err="1">
                <a:solidFill>
                  <a:schemeClr val="tx1">
                    <a:lumMod val="95000"/>
                    <a:lumOff val="5000"/>
                  </a:schemeClr>
                </a:solidFill>
                <a:effectLst/>
                <a:latin typeface="Consolas" panose="020B0609020204030204" pitchFamily="49" charset="0"/>
              </a:rPr>
              <a:t>repellendus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veritatis</a:t>
            </a:r>
            <a:r>
              <a:rPr lang="en-IN" sz="1200" b="0" dirty="0">
                <a:solidFill>
                  <a:schemeClr val="tx1">
                    <a:lumMod val="95000"/>
                    <a:lumOff val="5000"/>
                  </a:schemeClr>
                </a:solidFill>
                <a:effectLst/>
                <a:latin typeface="Consolas" panose="020B0609020204030204" pitchFamily="49" charset="0"/>
              </a:rPr>
              <a:t>&lt;/p&gt;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class="input-6"&gt;</a:t>
            </a:r>
          </a:p>
          <a:p>
            <a:r>
              <a:rPr lang="en-IN" sz="1200" b="0" dirty="0">
                <a:solidFill>
                  <a:schemeClr val="tx1">
                    <a:lumMod val="95000"/>
                    <a:lumOff val="5000"/>
                  </a:schemeClr>
                </a:solidFill>
                <a:effectLst/>
                <a:latin typeface="Consolas" panose="020B0609020204030204" pitchFamily="49" charset="0"/>
              </a:rPr>
              <a:t>            &lt;form&gt;</a:t>
            </a:r>
          </a:p>
          <a:p>
            <a:r>
              <a:rPr lang="en-IN" sz="1200" b="0" dirty="0">
                <a:solidFill>
                  <a:schemeClr val="tx1">
                    <a:lumMod val="95000"/>
                    <a:lumOff val="5000"/>
                  </a:schemeClr>
                </a:solidFill>
                <a:effectLst/>
                <a:latin typeface="Consolas" panose="020B0609020204030204" pitchFamily="49" charset="0"/>
              </a:rPr>
              <a:t>                &lt;input type="email" placeholder="enter your email address"&gt;</a:t>
            </a:r>
          </a:p>
          <a:p>
            <a:r>
              <a:rPr lang="en-IN" sz="1200" b="0" dirty="0">
                <a:solidFill>
                  <a:schemeClr val="tx1">
                    <a:lumMod val="95000"/>
                    <a:lumOff val="5000"/>
                  </a:schemeClr>
                </a:solidFill>
                <a:effectLst/>
                <a:latin typeface="Consolas" panose="020B0609020204030204" pitchFamily="49" charset="0"/>
              </a:rPr>
              <a:t>            &lt;/form&gt;</a:t>
            </a:r>
          </a:p>
          <a:p>
            <a:r>
              <a:rPr lang="en-IN" sz="1200" b="0" dirty="0">
                <a:solidFill>
                  <a:schemeClr val="tx1">
                    <a:lumMod val="95000"/>
                    <a:lumOff val="5000"/>
                  </a:schemeClr>
                </a:solidFill>
                <a:effectLst/>
                <a:latin typeface="Consolas" panose="020B0609020204030204" pitchFamily="49" charset="0"/>
              </a:rPr>
              <a:t>            &lt;button&gt;Submit&lt;/button&gt;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&lt;/div&gt;</a:t>
            </a:r>
          </a:p>
          <a:p>
            <a:r>
              <a:rPr lang="en-IN" sz="1200" b="0" dirty="0">
                <a:solidFill>
                  <a:schemeClr val="tx1">
                    <a:lumMod val="95000"/>
                    <a:lumOff val="5000"/>
                  </a:schemeClr>
                </a:solidFill>
                <a:effectLst/>
                <a:latin typeface="Consolas" panose="020B0609020204030204" pitchFamily="49" charset="0"/>
              </a:rPr>
              <a:t>&lt;div class="header-2"&gt;</a:t>
            </a:r>
          </a:p>
          <a:p>
            <a:r>
              <a:rPr lang="en-IN" sz="1200" b="0" dirty="0">
                <a:solidFill>
                  <a:schemeClr val="tx1">
                    <a:lumMod val="95000"/>
                    <a:lumOff val="5000"/>
                  </a:schemeClr>
                </a:solidFill>
                <a:effectLst/>
                <a:latin typeface="Consolas" panose="020B0609020204030204" pitchFamily="49" charset="0"/>
              </a:rPr>
              <a:t>    &lt;div class="head"&gt;</a:t>
            </a:r>
          </a:p>
          <a:p>
            <a:r>
              <a:rPr lang="en-IN" sz="1200" b="0" dirty="0">
                <a:solidFill>
                  <a:schemeClr val="tx1">
                    <a:lumMod val="95000"/>
                    <a:lumOff val="5000"/>
                  </a:schemeClr>
                </a:solidFill>
                <a:effectLst/>
                <a:latin typeface="Consolas" panose="020B0609020204030204" pitchFamily="49" charset="0"/>
              </a:rPr>
              <a:t>    &lt;a&gt;&lt;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class="img-2-logo"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a:t>
            </a:r>
            <a:r>
              <a:rPr lang="en-IN" sz="1200" b="0" dirty="0" err="1">
                <a:solidFill>
                  <a:schemeClr val="tx1">
                    <a:lumMod val="95000"/>
                    <a:lumOff val="5000"/>
                  </a:schemeClr>
                </a:solidFill>
                <a:effectLst/>
                <a:latin typeface="Consolas" panose="020B0609020204030204" pitchFamily="49" charset="0"/>
              </a:rPr>
              <a:t>motocycle</a:t>
            </a:r>
            <a:r>
              <a:rPr lang="en-IN" sz="1200" b="0" dirty="0">
                <a:solidFill>
                  <a:schemeClr val="tx1">
                    <a:lumMod val="95000"/>
                    <a:lumOff val="5000"/>
                  </a:schemeClr>
                </a:solidFill>
                <a:effectLst/>
                <a:latin typeface="Consolas" panose="020B0609020204030204" pitchFamily="49" charset="0"/>
              </a:rPr>
              <a:t> logo.png"&gt;&lt;/a&gt;</a:t>
            </a:r>
          </a:p>
          <a:p>
            <a:r>
              <a:rPr lang="en-IN" sz="1200" b="0" dirty="0">
                <a:solidFill>
                  <a:schemeClr val="tx1">
                    <a:lumMod val="95000"/>
                    <a:lumOff val="5000"/>
                  </a:schemeClr>
                </a:solidFill>
                <a:effectLst/>
                <a:latin typeface="Consolas" panose="020B0609020204030204" pitchFamily="49" charset="0"/>
              </a:rPr>
              <a:t>    &lt;a class="logo-2" &gt;&lt;span&gt;MOT&lt;/span&gt;CLUB&lt;/a&gt;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&lt;nav class="nav-2"&gt;</a:t>
            </a:r>
          </a:p>
          <a:p>
            <a:r>
              <a:rPr lang="en-IN" sz="1200" b="0" dirty="0">
                <a:solidFill>
                  <a:schemeClr val="tx1">
                    <a:lumMod val="95000"/>
                    <a:lumOff val="5000"/>
                  </a:schemeClr>
                </a:solidFill>
                <a:effectLst/>
                <a:latin typeface="Consolas" panose="020B0609020204030204" pitchFamily="49" charset="0"/>
              </a:rPr>
              <a:t>        &lt;a </a:t>
            </a:r>
            <a:r>
              <a:rPr lang="en-IN" sz="1200" b="0" dirty="0" err="1">
                <a:solidFill>
                  <a:schemeClr val="tx1">
                    <a:lumMod val="95000"/>
                    <a:lumOff val="5000"/>
                  </a:schemeClr>
                </a:solidFill>
                <a:effectLst/>
                <a:latin typeface="Consolas" panose="020B0609020204030204" pitchFamily="49" charset="0"/>
              </a:rPr>
              <a:t>href</a:t>
            </a:r>
            <a:r>
              <a:rPr lang="en-IN" sz="1200" b="0" dirty="0">
                <a:solidFill>
                  <a:schemeClr val="tx1">
                    <a:lumMod val="95000"/>
                    <a:lumOff val="5000"/>
                  </a:schemeClr>
                </a:solidFill>
                <a:effectLst/>
                <a:latin typeface="Consolas" panose="020B0609020204030204" pitchFamily="49" charset="0"/>
              </a:rPr>
              <a:t>="" target="_blank" style="--i:7"&gt;&lt;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 class="</a:t>
            </a:r>
            <a:r>
              <a:rPr lang="en-IN" sz="1200" b="0" dirty="0" err="1">
                <a:solidFill>
                  <a:schemeClr val="tx1">
                    <a:lumMod val="95000"/>
                    <a:lumOff val="5000"/>
                  </a:schemeClr>
                </a:solidFill>
                <a:effectLst/>
                <a:latin typeface="Consolas" panose="020B0609020204030204" pitchFamily="49" charset="0"/>
              </a:rPr>
              <a:t>ri</a:t>
            </a:r>
            <a:r>
              <a:rPr lang="en-IN" sz="1200" b="0" dirty="0">
                <a:solidFill>
                  <a:schemeClr val="tx1">
                    <a:lumMod val="95000"/>
                    <a:lumOff val="5000"/>
                  </a:schemeClr>
                </a:solidFill>
                <a:effectLst/>
                <a:latin typeface="Consolas" panose="020B0609020204030204" pitchFamily="49" charset="0"/>
              </a:rPr>
              <a:t>-</a:t>
            </a:r>
            <a:r>
              <a:rPr lang="en-IN" sz="1200" b="0" dirty="0" err="1">
                <a:solidFill>
                  <a:schemeClr val="tx1">
                    <a:lumMod val="95000"/>
                    <a:lumOff val="5000"/>
                  </a:schemeClr>
                </a:solidFill>
                <a:effectLst/>
                <a:latin typeface="Consolas" panose="020B0609020204030204" pitchFamily="49" charset="0"/>
              </a:rPr>
              <a:t>facebook</a:t>
            </a:r>
            <a:r>
              <a:rPr lang="en-IN" sz="1200" b="0" dirty="0">
                <a:solidFill>
                  <a:schemeClr val="tx1">
                    <a:lumMod val="95000"/>
                    <a:lumOff val="5000"/>
                  </a:schemeClr>
                </a:solidFill>
                <a:effectLst/>
                <a:latin typeface="Consolas" panose="020B0609020204030204" pitchFamily="49" charset="0"/>
              </a:rPr>
              <a:t>-fill"&gt;&lt;/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&gt;&lt;a&gt;</a:t>
            </a:r>
          </a:p>
          <a:p>
            <a:r>
              <a:rPr lang="en-IN" sz="1200" b="0" dirty="0">
                <a:solidFill>
                  <a:schemeClr val="tx1">
                    <a:lumMod val="95000"/>
                    <a:lumOff val="5000"/>
                  </a:schemeClr>
                </a:solidFill>
                <a:effectLst/>
                <a:latin typeface="Consolas" panose="020B0609020204030204" pitchFamily="49" charset="0"/>
              </a:rPr>
              <a:t>        &lt;a </a:t>
            </a:r>
            <a:r>
              <a:rPr lang="en-IN" sz="1200" b="0" dirty="0" err="1">
                <a:solidFill>
                  <a:schemeClr val="tx1">
                    <a:lumMod val="95000"/>
                    <a:lumOff val="5000"/>
                  </a:schemeClr>
                </a:solidFill>
                <a:effectLst/>
                <a:latin typeface="Consolas" panose="020B0609020204030204" pitchFamily="49" charset="0"/>
              </a:rPr>
              <a:t>href</a:t>
            </a:r>
            <a:r>
              <a:rPr lang="en-IN" sz="1200" b="0" dirty="0">
                <a:solidFill>
                  <a:schemeClr val="tx1">
                    <a:lumMod val="95000"/>
                    <a:lumOff val="5000"/>
                  </a:schemeClr>
                </a:solidFill>
                <a:effectLst/>
                <a:latin typeface="Consolas" panose="020B0609020204030204" pitchFamily="49" charset="0"/>
              </a:rPr>
              <a:t>=""target="_blank" style="--i:8"&gt;&lt;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 class="</a:t>
            </a:r>
            <a:r>
              <a:rPr lang="en-IN" sz="1200" b="0" dirty="0" err="1">
                <a:solidFill>
                  <a:schemeClr val="tx1">
                    <a:lumMod val="95000"/>
                    <a:lumOff val="5000"/>
                  </a:schemeClr>
                </a:solidFill>
                <a:effectLst/>
                <a:latin typeface="Consolas" panose="020B0609020204030204" pitchFamily="49" charset="0"/>
              </a:rPr>
              <a:t>ri</a:t>
            </a:r>
            <a:r>
              <a:rPr lang="en-IN" sz="1200" b="0" dirty="0">
                <a:solidFill>
                  <a:schemeClr val="tx1">
                    <a:lumMod val="95000"/>
                    <a:lumOff val="5000"/>
                  </a:schemeClr>
                </a:solidFill>
                <a:effectLst/>
                <a:latin typeface="Consolas" panose="020B0609020204030204" pitchFamily="49" charset="0"/>
              </a:rPr>
              <a:t>-twitter-fill"&gt;&lt;/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&gt;&lt;/a&gt;</a:t>
            </a:r>
          </a:p>
          <a:p>
            <a:r>
              <a:rPr lang="en-IN" sz="1200" b="0" dirty="0">
                <a:solidFill>
                  <a:schemeClr val="tx1">
                    <a:lumMod val="95000"/>
                    <a:lumOff val="5000"/>
                  </a:schemeClr>
                </a:solidFill>
                <a:effectLst/>
                <a:latin typeface="Consolas" panose="020B0609020204030204" pitchFamily="49" charset="0"/>
              </a:rPr>
              <a:t>        &lt;a </a:t>
            </a:r>
            <a:r>
              <a:rPr lang="en-IN" sz="1200" b="0" dirty="0" err="1">
                <a:solidFill>
                  <a:schemeClr val="tx1">
                    <a:lumMod val="95000"/>
                    <a:lumOff val="5000"/>
                  </a:schemeClr>
                </a:solidFill>
                <a:effectLst/>
                <a:latin typeface="Consolas" panose="020B0609020204030204" pitchFamily="49" charset="0"/>
              </a:rPr>
              <a:t>href</a:t>
            </a:r>
            <a:r>
              <a:rPr lang="en-IN" sz="1200" b="0" dirty="0">
                <a:solidFill>
                  <a:schemeClr val="tx1">
                    <a:lumMod val="95000"/>
                    <a:lumOff val="5000"/>
                  </a:schemeClr>
                </a:solidFill>
                <a:effectLst/>
                <a:latin typeface="Consolas" panose="020B0609020204030204" pitchFamily="49" charset="0"/>
              </a:rPr>
              <a:t>=""target="_blank" style="--i:9" id="insta"&gt;&lt;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 class="</a:t>
            </a:r>
            <a:r>
              <a:rPr lang="en-IN" sz="1200" b="0" dirty="0" err="1">
                <a:solidFill>
                  <a:schemeClr val="tx1">
                    <a:lumMod val="95000"/>
                    <a:lumOff val="5000"/>
                  </a:schemeClr>
                </a:solidFill>
                <a:effectLst/>
                <a:latin typeface="Consolas" panose="020B0609020204030204" pitchFamily="49" charset="0"/>
              </a:rPr>
              <a:t>ri</a:t>
            </a:r>
            <a:r>
              <a:rPr lang="en-IN" sz="1200" b="0" dirty="0">
                <a:solidFill>
                  <a:schemeClr val="tx1">
                    <a:lumMod val="95000"/>
                    <a:lumOff val="5000"/>
                  </a:schemeClr>
                </a:solidFill>
                <a:effectLst/>
                <a:latin typeface="Consolas" panose="020B0609020204030204" pitchFamily="49" charset="0"/>
              </a:rPr>
              <a:t>-</a:t>
            </a:r>
            <a:r>
              <a:rPr lang="en-IN" sz="1200" b="0" dirty="0" err="1">
                <a:solidFill>
                  <a:schemeClr val="tx1">
                    <a:lumMod val="95000"/>
                    <a:lumOff val="5000"/>
                  </a:schemeClr>
                </a:solidFill>
                <a:effectLst/>
                <a:latin typeface="Consolas" panose="020B0609020204030204" pitchFamily="49" charset="0"/>
              </a:rPr>
              <a:t>instagram</a:t>
            </a:r>
            <a:r>
              <a:rPr lang="en-IN" sz="1200" b="0" dirty="0">
                <a:solidFill>
                  <a:schemeClr val="tx1">
                    <a:lumMod val="95000"/>
                    <a:lumOff val="5000"/>
                  </a:schemeClr>
                </a:solidFill>
                <a:effectLst/>
                <a:latin typeface="Consolas" panose="020B0609020204030204" pitchFamily="49" charset="0"/>
              </a:rPr>
              <a:t>-line"&gt;&lt;/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&gt;&lt;a&gt;</a:t>
            </a:r>
          </a:p>
          <a:p>
            <a:r>
              <a:rPr lang="en-IN" sz="1200" b="0" dirty="0">
                <a:solidFill>
                  <a:schemeClr val="tx1">
                    <a:lumMod val="95000"/>
                    <a:lumOff val="5000"/>
                  </a:schemeClr>
                </a:solidFill>
                <a:effectLst/>
                <a:latin typeface="Consolas" panose="020B0609020204030204" pitchFamily="49" charset="0"/>
              </a:rPr>
              <a:t>        &lt;a </a:t>
            </a:r>
            <a:r>
              <a:rPr lang="en-IN" sz="1200" b="0" dirty="0" err="1">
                <a:solidFill>
                  <a:schemeClr val="tx1">
                    <a:lumMod val="95000"/>
                    <a:lumOff val="5000"/>
                  </a:schemeClr>
                </a:solidFill>
                <a:effectLst/>
                <a:latin typeface="Consolas" panose="020B0609020204030204" pitchFamily="49" charset="0"/>
              </a:rPr>
              <a:t>href</a:t>
            </a:r>
            <a:r>
              <a:rPr lang="en-IN" sz="1200" b="0" dirty="0">
                <a:solidFill>
                  <a:schemeClr val="tx1">
                    <a:lumMod val="95000"/>
                    <a:lumOff val="5000"/>
                  </a:schemeClr>
                </a:solidFill>
                <a:effectLst/>
                <a:latin typeface="Consolas" panose="020B0609020204030204" pitchFamily="49" charset="0"/>
              </a:rPr>
              <a:t>=""target="_blank" style="--i:10"&gt;&lt;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 class="</a:t>
            </a:r>
            <a:r>
              <a:rPr lang="en-IN" sz="1200" b="0" dirty="0" err="1">
                <a:solidFill>
                  <a:schemeClr val="tx1">
                    <a:lumMod val="95000"/>
                    <a:lumOff val="5000"/>
                  </a:schemeClr>
                </a:solidFill>
                <a:effectLst/>
                <a:latin typeface="Consolas" panose="020B0609020204030204" pitchFamily="49" charset="0"/>
              </a:rPr>
              <a:t>ri</a:t>
            </a:r>
            <a:r>
              <a:rPr lang="en-IN" sz="1200" b="0" dirty="0">
                <a:solidFill>
                  <a:schemeClr val="tx1">
                    <a:lumMod val="95000"/>
                    <a:lumOff val="5000"/>
                  </a:schemeClr>
                </a:solidFill>
                <a:effectLst/>
                <a:latin typeface="Consolas" panose="020B0609020204030204" pitchFamily="49" charset="0"/>
              </a:rPr>
              <a:t>-</a:t>
            </a:r>
            <a:r>
              <a:rPr lang="en-IN" sz="1200" b="0" dirty="0" err="1">
                <a:solidFill>
                  <a:schemeClr val="tx1">
                    <a:lumMod val="95000"/>
                    <a:lumOff val="5000"/>
                  </a:schemeClr>
                </a:solidFill>
                <a:effectLst/>
                <a:latin typeface="Consolas" panose="020B0609020204030204" pitchFamily="49" charset="0"/>
              </a:rPr>
              <a:t>youtube</a:t>
            </a:r>
            <a:r>
              <a:rPr lang="en-IN" sz="1200" b="0" dirty="0">
                <a:solidFill>
                  <a:schemeClr val="tx1">
                    <a:lumMod val="95000"/>
                    <a:lumOff val="5000"/>
                  </a:schemeClr>
                </a:solidFill>
                <a:effectLst/>
                <a:latin typeface="Consolas" panose="020B0609020204030204" pitchFamily="49" charset="0"/>
              </a:rPr>
              <a:t>-line"&gt;&lt;/</a:t>
            </a:r>
            <a:r>
              <a:rPr lang="en-IN" sz="1200" b="0" dirty="0" err="1">
                <a:solidFill>
                  <a:schemeClr val="tx1">
                    <a:lumMod val="95000"/>
                    <a:lumOff val="5000"/>
                  </a:schemeClr>
                </a:solidFill>
                <a:effectLst/>
                <a:latin typeface="Consolas" panose="020B0609020204030204" pitchFamily="49" charset="0"/>
              </a:rPr>
              <a:t>i</a:t>
            </a:r>
            <a:r>
              <a:rPr lang="en-IN" sz="1200" b="0" dirty="0">
                <a:solidFill>
                  <a:schemeClr val="tx1">
                    <a:lumMod val="95000"/>
                    <a:lumOff val="5000"/>
                  </a:schemeClr>
                </a:solidFill>
                <a:effectLst/>
                <a:latin typeface="Consolas" panose="020B0609020204030204" pitchFamily="49" charset="0"/>
              </a:rPr>
              <a:t>&gt;&lt;/a&gt;</a:t>
            </a:r>
          </a:p>
          <a:p>
            <a:r>
              <a:rPr lang="en-IN" sz="1200" b="0" dirty="0">
                <a:solidFill>
                  <a:schemeClr val="tx1">
                    <a:lumMod val="95000"/>
                    <a:lumOff val="5000"/>
                  </a:schemeClr>
                </a:solidFill>
                <a:effectLst/>
                <a:latin typeface="Consolas" panose="020B0609020204030204" pitchFamily="49" charset="0"/>
              </a:rPr>
              <a:t>    &lt;/nav&gt;</a:t>
            </a:r>
          </a:p>
          <a:p>
            <a:r>
              <a:rPr lang="en-IN" sz="1200" b="0" dirty="0">
                <a:solidFill>
                  <a:schemeClr val="tx1">
                    <a:lumMod val="95000"/>
                    <a:lumOff val="5000"/>
                  </a:schemeClr>
                </a:solidFill>
                <a:effectLst/>
                <a:latin typeface="Consolas" panose="020B0609020204030204" pitchFamily="49" charset="0"/>
              </a:rPr>
              <a:t>&lt;/div&gt;</a:t>
            </a:r>
          </a:p>
          <a:p>
            <a:r>
              <a:rPr lang="en-IN" sz="1200" b="0" dirty="0">
                <a:solidFill>
                  <a:schemeClr val="tx1">
                    <a:lumMod val="95000"/>
                    <a:lumOff val="5000"/>
                  </a:schemeClr>
                </a:solidFill>
                <a:effectLst/>
                <a:latin typeface="Consolas" panose="020B0609020204030204" pitchFamily="49" charset="0"/>
              </a:rPr>
              <a:t>&lt;div class="container-7"&gt;</a:t>
            </a:r>
          </a:p>
          <a:p>
            <a:br>
              <a:rPr lang="en-IN" sz="1200" b="0" dirty="0">
                <a:solidFill>
                  <a:schemeClr val="tx1">
                    <a:lumMod val="95000"/>
                    <a:lumOff val="5000"/>
                  </a:schemeClr>
                </a:solidFill>
                <a:effectLst/>
                <a:latin typeface="Consolas" panose="020B0609020204030204" pitchFamily="49" charset="0"/>
              </a:rPr>
            </a:br>
            <a:r>
              <a:rPr lang="en-IN" sz="1200" b="0" dirty="0">
                <a:solidFill>
                  <a:schemeClr val="tx1">
                    <a:lumMod val="95000"/>
                    <a:lumOff val="5000"/>
                  </a:schemeClr>
                </a:solidFill>
                <a:effectLst/>
                <a:latin typeface="Consolas" panose="020B0609020204030204" pitchFamily="49" charset="0"/>
              </a:rPr>
              <a:t>    &lt;div class="content-7"&gt;</a:t>
            </a:r>
          </a:p>
          <a:p>
            <a:r>
              <a:rPr lang="en-IN" sz="1200" b="0" dirty="0">
                <a:solidFill>
                  <a:schemeClr val="tx1">
                    <a:lumMod val="95000"/>
                    <a:lumOff val="5000"/>
                  </a:schemeClr>
                </a:solidFill>
                <a:effectLst/>
                <a:latin typeface="Consolas" panose="020B0609020204030204" pitchFamily="49" charset="0"/>
              </a:rPr>
              <a:t>        &lt;div class="cont-box-1"&gt;</a:t>
            </a:r>
          </a:p>
          <a:p>
            <a:r>
              <a:rPr lang="en-IN" sz="1200" b="0" dirty="0">
                <a:solidFill>
                  <a:schemeClr val="tx1">
                    <a:lumMod val="95000"/>
                    <a:lumOff val="5000"/>
                  </a:schemeClr>
                </a:solidFill>
                <a:effectLst/>
                <a:latin typeface="Consolas" panose="020B0609020204030204" pitchFamily="49" charset="0"/>
              </a:rPr>
              <a:t>            &lt;h2&gt;About </a:t>
            </a:r>
            <a:r>
              <a:rPr lang="en-IN" sz="1200" b="0" dirty="0" err="1">
                <a:solidFill>
                  <a:schemeClr val="tx1">
                    <a:lumMod val="95000"/>
                    <a:lumOff val="5000"/>
                  </a:schemeClr>
                </a:solidFill>
                <a:effectLst/>
                <a:latin typeface="Consolas" panose="020B0609020204030204" pitchFamily="49" charset="0"/>
              </a:rPr>
              <a:t>motclub</a:t>
            </a:r>
            <a:r>
              <a:rPr lang="en-IN" sz="1200" b="0" dirty="0">
                <a:solidFill>
                  <a:schemeClr val="tx1">
                    <a:lumMod val="95000"/>
                    <a:lumOff val="5000"/>
                  </a:schemeClr>
                </a:solidFill>
                <a:effectLst/>
                <a:latin typeface="Consolas" panose="020B0609020204030204" pitchFamily="49" charset="0"/>
              </a:rPr>
              <a:t>&lt;/h2&gt;</a:t>
            </a:r>
          </a:p>
          <a:p>
            <a:r>
              <a:rPr lang="en-IN" sz="1200" b="0" dirty="0">
                <a:solidFill>
                  <a:schemeClr val="tx1">
                    <a:lumMod val="95000"/>
                    <a:lumOff val="5000"/>
                  </a:schemeClr>
                </a:solidFill>
                <a:effectLst/>
                <a:latin typeface="Consolas" panose="020B0609020204030204" pitchFamily="49" charset="0"/>
              </a:rPr>
              <a:t>            &lt;p&gt;Lorem ipsum </a:t>
            </a:r>
            <a:r>
              <a:rPr lang="en-IN" sz="1200" b="0" dirty="0" err="1">
                <a:solidFill>
                  <a:schemeClr val="tx1">
                    <a:lumMod val="95000"/>
                    <a:lumOff val="5000"/>
                  </a:schemeClr>
                </a:solidFill>
                <a:effectLst/>
                <a:latin typeface="Consolas" panose="020B0609020204030204" pitchFamily="49" charset="0"/>
              </a:rPr>
              <a:t>dolor</a:t>
            </a:r>
            <a:r>
              <a:rPr lang="en-IN" sz="1200" b="0" dirty="0">
                <a:solidFill>
                  <a:schemeClr val="tx1">
                    <a:lumMod val="95000"/>
                    <a:lumOff val="5000"/>
                  </a:schemeClr>
                </a:solidFill>
                <a:effectLst/>
                <a:latin typeface="Consolas" panose="020B0609020204030204" pitchFamily="49" charset="0"/>
              </a:rPr>
              <a:t> sit </a:t>
            </a:r>
            <a:r>
              <a:rPr lang="en-IN" sz="1200" b="0" dirty="0" err="1">
                <a:solidFill>
                  <a:schemeClr val="tx1">
                    <a:lumMod val="95000"/>
                    <a:lumOff val="5000"/>
                  </a:schemeClr>
                </a:solidFill>
                <a:effectLst/>
                <a:latin typeface="Consolas" panose="020B0609020204030204" pitchFamily="49" charset="0"/>
              </a:rPr>
              <a:t>amet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consectetur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adipisicing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elit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Quia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accusamus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corrupti</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maxime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veniam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fuga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Quidem</a:t>
            </a:r>
            <a:r>
              <a:rPr lang="en-IN" sz="1200" b="0" dirty="0">
                <a:solidFill>
                  <a:schemeClr val="tx1">
                    <a:lumMod val="95000"/>
                    <a:lumOff val="5000"/>
                  </a:schemeClr>
                </a:solidFill>
                <a:effectLst/>
                <a:latin typeface="Consolas" panose="020B0609020204030204" pitchFamily="49" charset="0"/>
              </a:rPr>
              <a:t> labore </a:t>
            </a:r>
            <a:r>
              <a:rPr lang="en-IN" sz="1200" b="0" dirty="0" err="1">
                <a:solidFill>
                  <a:schemeClr val="tx1">
                    <a:lumMod val="95000"/>
                    <a:lumOff val="5000"/>
                  </a:schemeClr>
                </a:solidFill>
                <a:effectLst/>
                <a:latin typeface="Consolas" panose="020B0609020204030204" pitchFamily="49" charset="0"/>
              </a:rPr>
              <a:t>fuga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esse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itaque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aperiam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ullam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corrupti</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sapiente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asperiores</a:t>
            </a:r>
            <a:r>
              <a:rPr lang="en-IN" sz="1200" b="0" dirty="0">
                <a:solidFill>
                  <a:schemeClr val="tx1">
                    <a:lumMod val="95000"/>
                    <a:lumOff val="5000"/>
                  </a:schemeClr>
                </a:solidFill>
                <a:effectLst/>
                <a:latin typeface="Consolas" panose="020B0609020204030204" pitchFamily="49" charset="0"/>
              </a:rPr>
              <a:t> nostrum </a:t>
            </a:r>
            <a:r>
              <a:rPr lang="en-IN" sz="1200" b="0" dirty="0" err="1">
                <a:solidFill>
                  <a:schemeClr val="tx1">
                    <a:lumMod val="95000"/>
                    <a:lumOff val="5000"/>
                  </a:schemeClr>
                </a:solidFill>
                <a:effectLst/>
                <a:latin typeface="Consolas" panose="020B0609020204030204" pitchFamily="49" charset="0"/>
              </a:rPr>
              <a:t>voluptatibus</a:t>
            </a:r>
            <a:r>
              <a:rPr lang="en-IN" sz="1200" b="0" dirty="0">
                <a:solidFill>
                  <a:schemeClr val="tx1">
                    <a:lumMod val="95000"/>
                    <a:lumOff val="5000"/>
                  </a:schemeClr>
                </a:solidFill>
                <a:effectLst/>
                <a:latin typeface="Consolas" panose="020B0609020204030204" pitchFamily="49" charset="0"/>
              </a:rPr>
              <a:t> ab </a:t>
            </a:r>
            <a:r>
              <a:rPr lang="en-IN" sz="1200" b="0" dirty="0" err="1">
                <a:solidFill>
                  <a:schemeClr val="tx1">
                    <a:lumMod val="95000"/>
                    <a:lumOff val="5000"/>
                  </a:schemeClr>
                </a:solidFill>
                <a:effectLst/>
                <a:latin typeface="Consolas" panose="020B0609020204030204" pitchFamily="49" charset="0"/>
              </a:rPr>
              <a:t>eum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atque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saepe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placeat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commodi</a:t>
            </a:r>
            <a:r>
              <a:rPr lang="en-IN" sz="1200" b="0" dirty="0">
                <a:solidFill>
                  <a:schemeClr val="tx1">
                    <a:lumMod val="95000"/>
                    <a:lumOff val="5000"/>
                  </a:schemeClr>
                </a:solidFill>
                <a:effectLst/>
                <a:latin typeface="Consolas" panose="020B0609020204030204" pitchFamily="49" charset="0"/>
              </a:rPr>
              <a:t> et. Dicta </a:t>
            </a:r>
            <a:r>
              <a:rPr lang="en-IN" sz="1200" b="0" dirty="0" err="1">
                <a:solidFill>
                  <a:schemeClr val="tx1">
                    <a:lumMod val="95000"/>
                    <a:lumOff val="5000"/>
                  </a:schemeClr>
                </a:solidFill>
                <a:effectLst/>
                <a:latin typeface="Consolas" panose="020B0609020204030204" pitchFamily="49" charset="0"/>
              </a:rPr>
              <a:t>officia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consequatur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accusamus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accusantium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repudiandae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ducimus</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ea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ipsam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quidem</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maxime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placeat</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Asperiores</a:t>
            </a:r>
            <a:r>
              <a:rPr lang="en-IN" sz="1200" b="0" dirty="0">
                <a:solidFill>
                  <a:schemeClr val="tx1">
                    <a:lumMod val="95000"/>
                    <a:lumOff val="5000"/>
                  </a:schemeClr>
                </a:solidFill>
                <a:effectLst/>
                <a:latin typeface="Consolas" panose="020B0609020204030204" pitchFamily="49" charset="0"/>
              </a:rPr>
              <a:t> beatae </a:t>
            </a:r>
            <a:r>
              <a:rPr lang="en-IN" sz="1200" b="0" dirty="0" err="1">
                <a:solidFill>
                  <a:schemeClr val="tx1">
                    <a:lumMod val="95000"/>
                    <a:lumOff val="5000"/>
                  </a:schemeClr>
                </a:solidFill>
                <a:effectLst/>
                <a:latin typeface="Consolas" panose="020B0609020204030204" pitchFamily="49" charset="0"/>
              </a:rPr>
              <a:t>similique</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mollitia</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modi</a:t>
            </a:r>
            <a:r>
              <a:rPr lang="en-IN" sz="1200" b="0" dirty="0">
                <a:solidFill>
                  <a:schemeClr val="tx1">
                    <a:lumMod val="95000"/>
                    <a:lumOff val="5000"/>
                  </a:schemeClr>
                </a:solidFill>
                <a:effectLst/>
                <a:latin typeface="Consolas" panose="020B0609020204030204" pitchFamily="49" charset="0"/>
              </a:rPr>
              <a:t>.&lt;/p&gt;</a:t>
            </a:r>
          </a:p>
          <a:p>
            <a:r>
              <a:rPr lang="en-IN" sz="1200" b="0" dirty="0">
                <a:solidFill>
                  <a:schemeClr val="tx1">
                    <a:lumMod val="95000"/>
                    <a:lumOff val="5000"/>
                  </a:schemeClr>
                </a:solidFill>
                <a:effectLst/>
                <a:latin typeface="Consolas" panose="020B0609020204030204" pitchFamily="49" charset="0"/>
              </a:rPr>
              <a:t>            &lt;button&gt;More Info&lt;/button&gt;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class="cont-box-2"&gt;</a:t>
            </a:r>
          </a:p>
          <a:p>
            <a:r>
              <a:rPr lang="en-IN" sz="1200" b="0" dirty="0">
                <a:solidFill>
                  <a:schemeClr val="tx1">
                    <a:lumMod val="95000"/>
                    <a:lumOff val="5000"/>
                  </a:schemeClr>
                </a:solidFill>
                <a:effectLst/>
                <a:latin typeface="Consolas" panose="020B0609020204030204" pitchFamily="49" charset="0"/>
              </a:rPr>
              <a:t>            &lt;h2&gt;Latest event&lt;/h2&gt;</a:t>
            </a:r>
          </a:p>
          <a:p>
            <a:r>
              <a:rPr lang="en-IN" sz="1200" b="0" dirty="0">
                <a:solidFill>
                  <a:schemeClr val="tx1">
                    <a:lumMod val="95000"/>
                    <a:lumOff val="5000"/>
                  </a:schemeClr>
                </a:solidFill>
                <a:effectLst/>
                <a:latin typeface="Consolas" panose="020B0609020204030204" pitchFamily="49" charset="0"/>
              </a:rPr>
              <a:t>            &lt;div class="red-box-2-1"&gt;</a:t>
            </a:r>
          </a:p>
          <a:p>
            <a:r>
              <a:rPr lang="en-IN" sz="1200" b="0" dirty="0">
                <a:solidFill>
                  <a:schemeClr val="tx1">
                    <a:lumMod val="95000"/>
                    <a:lumOff val="5000"/>
                  </a:schemeClr>
                </a:solidFill>
                <a:effectLst/>
                <a:latin typeface="Consolas" panose="020B0609020204030204" pitchFamily="49" charset="0"/>
              </a:rPr>
              <a:t>                &lt;div class="red-img-1"&gt;</a:t>
            </a:r>
          </a:p>
          <a:p>
            <a:r>
              <a:rPr lang="en-IN" sz="1200" b="0" dirty="0">
                <a:solidFill>
                  <a:schemeClr val="tx1">
                    <a:lumMod val="95000"/>
                    <a:lumOff val="5000"/>
                  </a:schemeClr>
                </a:solidFill>
                <a:effectLst/>
                <a:latin typeface="Consolas" panose="020B0609020204030204" pitchFamily="49" charset="0"/>
              </a:rPr>
              <a:t>                    &lt;</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src</a:t>
            </a:r>
            <a:r>
              <a:rPr lang="en-IN" sz="1200" b="0" dirty="0">
                <a:solidFill>
                  <a:schemeClr val="tx1">
                    <a:lumMod val="95000"/>
                    <a:lumOff val="5000"/>
                  </a:schemeClr>
                </a:solidFill>
                <a:effectLst/>
                <a:latin typeface="Consolas" panose="020B0609020204030204" pitchFamily="49" charset="0"/>
              </a:rPr>
              <a:t>="images/bg-7 small rectangle.png"&gt;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 class="h-1"&gt;</a:t>
            </a:r>
          </a:p>
          <a:p>
            <a:r>
              <a:rPr lang="en-IN" sz="1200" b="0" dirty="0">
                <a:solidFill>
                  <a:schemeClr val="tx1">
                    <a:lumMod val="95000"/>
                    <a:lumOff val="5000"/>
                  </a:schemeClr>
                </a:solidFill>
                <a:effectLst/>
                <a:latin typeface="Consolas" panose="020B0609020204030204" pitchFamily="49" charset="0"/>
              </a:rPr>
              <a:t>                    &lt;h3&gt;Event Name&lt;/h3&gt;</a:t>
            </a:r>
          </a:p>
          <a:p>
            <a:r>
              <a:rPr lang="en-IN" sz="1200" b="0" dirty="0">
                <a:solidFill>
                  <a:schemeClr val="tx1">
                    <a:lumMod val="95000"/>
                    <a:lumOff val="5000"/>
                  </a:schemeClr>
                </a:solidFill>
                <a:effectLst/>
                <a:latin typeface="Consolas" panose="020B0609020204030204" pitchFamily="49" charset="0"/>
              </a:rPr>
              <a:t>                    &lt;p&gt;lorem ipsum is simply dummy text&lt;/p&gt;</a:t>
            </a:r>
          </a:p>
          <a:p>
            <a:r>
              <a:rPr lang="en-IN" sz="1200" b="0" dirty="0">
                <a:solidFill>
                  <a:schemeClr val="tx1">
                    <a:lumMod val="95000"/>
                    <a:lumOff val="5000"/>
                  </a:schemeClr>
                </a:solidFill>
                <a:effectLst/>
                <a:latin typeface="Consolas" panose="020B0609020204030204" pitchFamily="49" charset="0"/>
              </a:rPr>
              <a:t>                &lt;/div&gt;</a:t>
            </a:r>
          </a:p>
          <a:p>
            <a:r>
              <a:rPr lang="en-IN" sz="1200" b="0" dirty="0">
                <a:solidFill>
                  <a:schemeClr val="tx1">
                    <a:lumMod val="95000"/>
                    <a:lumOff val="5000"/>
                  </a:schemeClr>
                </a:solidFill>
                <a:effectLst/>
                <a:latin typeface="Consolas" panose="020B0609020204030204" pitchFamily="49" charset="0"/>
              </a:rPr>
              <a:t>            &lt;/div&gt;</a:t>
            </a:r>
          </a:p>
          <a:p>
            <a:endParaRPr lang="en-US" sz="1200" b="0" dirty="0">
              <a:solidFill>
                <a:schemeClr val="tx1">
                  <a:lumMod val="95000"/>
                  <a:lumOff val="5000"/>
                </a:schemeClr>
              </a:solidFill>
              <a:effectLst/>
              <a:latin typeface="Consolas" panose="020B0609020204030204" pitchFamily="49" charset="0"/>
            </a:endParaRPr>
          </a:p>
        </p:txBody>
      </p:sp>
    </p:spTree>
    <p:extLst>
      <p:ext uri="{BB962C8B-B14F-4D97-AF65-F5344CB8AC3E}">
        <p14:creationId xmlns:p14="http://schemas.microsoft.com/office/powerpoint/2010/main" val="67072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B23C339C-8C95-FDD9-C4EA-B1D07FDBE981}"/>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6" name="TextBox 5">
            <a:extLst>
              <a:ext uri="{FF2B5EF4-FFF2-40B4-BE49-F238E27FC236}">
                <a16:creationId xmlns:a16="http://schemas.microsoft.com/office/drawing/2014/main" id="{9E52824F-40EB-CE4D-9A27-D461BD7339BD}"/>
              </a:ext>
            </a:extLst>
          </p:cNvPr>
          <p:cNvSpPr txBox="1"/>
          <p:nvPr/>
        </p:nvSpPr>
        <p:spPr>
          <a:xfrm>
            <a:off x="457200" y="457200"/>
            <a:ext cx="6781800" cy="9233297"/>
          </a:xfrm>
          <a:prstGeom prst="rect">
            <a:avLst/>
          </a:prstGeom>
          <a:noFill/>
        </p:spPr>
        <p:txBody>
          <a:bodyPr wrap="square" rtlCol="0">
            <a:spAutoFit/>
          </a:bodyPr>
          <a:lstStyle/>
          <a:p>
            <a:r>
              <a:rPr lang="en-IN" b="0" dirty="0">
                <a:solidFill>
                  <a:schemeClr val="tx1">
                    <a:lumMod val="95000"/>
                    <a:lumOff val="5000"/>
                  </a:schemeClr>
                </a:solidFill>
                <a:effectLst/>
                <a:latin typeface="Consolas" panose="020B0609020204030204" pitchFamily="49" charset="0"/>
              </a:rPr>
              <a:t>            &lt;div class="red-box-2-2"&gt;</a:t>
            </a:r>
          </a:p>
          <a:p>
            <a:r>
              <a:rPr lang="en-IN" b="0" dirty="0">
                <a:solidFill>
                  <a:schemeClr val="tx1">
                    <a:lumMod val="95000"/>
                    <a:lumOff val="5000"/>
                  </a:schemeClr>
                </a:solidFill>
                <a:effectLst/>
                <a:latin typeface="Consolas" panose="020B0609020204030204" pitchFamily="49" charset="0"/>
              </a:rPr>
              <a:t>                &lt;div class="red-img-2"&gt;</a:t>
            </a:r>
          </a:p>
          <a:p>
            <a:r>
              <a:rPr lang="en-IN" b="0" dirty="0">
                <a:solidFill>
                  <a:schemeClr val="tx1">
                    <a:lumMod val="95000"/>
                    <a:lumOff val="5000"/>
                  </a:schemeClr>
                </a:solidFill>
                <a:effectLst/>
                <a:latin typeface="Consolas" panose="020B0609020204030204" pitchFamily="49" charset="0"/>
              </a:rPr>
              <a:t>                    &lt;</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src</a:t>
            </a:r>
            <a:r>
              <a:rPr lang="en-IN" b="0" dirty="0">
                <a:solidFill>
                  <a:schemeClr val="tx1">
                    <a:lumMod val="95000"/>
                    <a:lumOff val="5000"/>
                  </a:schemeClr>
                </a:solidFill>
                <a:effectLst/>
                <a:latin typeface="Consolas" panose="020B0609020204030204" pitchFamily="49" charset="0"/>
              </a:rPr>
              <a:t>="images/bg-7 small rectangle.png"&gt;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 class="h-2"&gt;</a:t>
            </a:r>
          </a:p>
          <a:p>
            <a:r>
              <a:rPr lang="en-IN" b="0" dirty="0">
                <a:solidFill>
                  <a:schemeClr val="tx1">
                    <a:lumMod val="95000"/>
                    <a:lumOff val="5000"/>
                  </a:schemeClr>
                </a:solidFill>
                <a:effectLst/>
                <a:latin typeface="Consolas" panose="020B0609020204030204" pitchFamily="49" charset="0"/>
              </a:rPr>
              <a:t>                    &lt;h3&gt;Event Name&lt;/h3&gt;</a:t>
            </a:r>
          </a:p>
          <a:p>
            <a:r>
              <a:rPr lang="en-IN" b="0" dirty="0">
                <a:solidFill>
                  <a:schemeClr val="tx1">
                    <a:lumMod val="95000"/>
                    <a:lumOff val="5000"/>
                  </a:schemeClr>
                </a:solidFill>
                <a:effectLst/>
                <a:latin typeface="Consolas" panose="020B0609020204030204" pitchFamily="49" charset="0"/>
              </a:rPr>
              <a:t>                    &lt;p&gt;lorem ipsum is simply dummy text&lt;/p&gt;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 class="red-box-2-3"&gt;</a:t>
            </a:r>
          </a:p>
          <a:p>
            <a:r>
              <a:rPr lang="en-IN" b="0" dirty="0">
                <a:solidFill>
                  <a:schemeClr val="tx1">
                    <a:lumMod val="95000"/>
                    <a:lumOff val="5000"/>
                  </a:schemeClr>
                </a:solidFill>
                <a:effectLst/>
                <a:latin typeface="Consolas" panose="020B0609020204030204" pitchFamily="49" charset="0"/>
              </a:rPr>
              <a:t>                &lt;div class="red-img-3"&gt;</a:t>
            </a:r>
          </a:p>
          <a:p>
            <a:r>
              <a:rPr lang="en-IN" b="0" dirty="0">
                <a:solidFill>
                  <a:schemeClr val="tx1">
                    <a:lumMod val="95000"/>
                    <a:lumOff val="5000"/>
                  </a:schemeClr>
                </a:solidFill>
                <a:effectLst/>
                <a:latin typeface="Consolas" panose="020B0609020204030204" pitchFamily="49" charset="0"/>
              </a:rPr>
              <a:t>                    &lt;</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src</a:t>
            </a:r>
            <a:r>
              <a:rPr lang="en-IN" b="0" dirty="0">
                <a:solidFill>
                  <a:schemeClr val="tx1">
                    <a:lumMod val="95000"/>
                    <a:lumOff val="5000"/>
                  </a:schemeClr>
                </a:solidFill>
                <a:effectLst/>
                <a:latin typeface="Consolas" panose="020B0609020204030204" pitchFamily="49" charset="0"/>
              </a:rPr>
              <a:t>="images/bg-7 small rectangle.png"&gt;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 class="h-3"&gt;</a:t>
            </a:r>
          </a:p>
          <a:p>
            <a:r>
              <a:rPr lang="en-IN" b="0" dirty="0">
                <a:solidFill>
                  <a:schemeClr val="tx1">
                    <a:lumMod val="95000"/>
                    <a:lumOff val="5000"/>
                  </a:schemeClr>
                </a:solidFill>
                <a:effectLst/>
                <a:latin typeface="Consolas" panose="020B0609020204030204" pitchFamily="49" charset="0"/>
              </a:rPr>
              <a:t>                    &lt;h3&gt;Event Name&lt;/h3&gt;</a:t>
            </a:r>
          </a:p>
          <a:p>
            <a:r>
              <a:rPr lang="en-IN" b="0" dirty="0">
                <a:solidFill>
                  <a:schemeClr val="tx1">
                    <a:lumMod val="95000"/>
                    <a:lumOff val="5000"/>
                  </a:schemeClr>
                </a:solidFill>
                <a:effectLst/>
                <a:latin typeface="Consolas" panose="020B0609020204030204" pitchFamily="49" charset="0"/>
              </a:rPr>
              <a:t>                    &lt;p&gt;lorem ipsum is simply dummy text&lt;/p&gt;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 class="red-box-2-4"&gt;</a:t>
            </a:r>
          </a:p>
          <a:p>
            <a:r>
              <a:rPr lang="en-IN" b="0" dirty="0">
                <a:solidFill>
                  <a:schemeClr val="tx1">
                    <a:lumMod val="95000"/>
                    <a:lumOff val="5000"/>
                  </a:schemeClr>
                </a:solidFill>
                <a:effectLst/>
                <a:latin typeface="Consolas" panose="020B0609020204030204" pitchFamily="49" charset="0"/>
              </a:rPr>
              <a:t>                &lt;div class="red-img-4"&gt;</a:t>
            </a:r>
          </a:p>
          <a:p>
            <a:r>
              <a:rPr lang="en-IN" b="0" dirty="0">
                <a:solidFill>
                  <a:schemeClr val="tx1">
                    <a:lumMod val="95000"/>
                    <a:lumOff val="5000"/>
                  </a:schemeClr>
                </a:solidFill>
                <a:effectLst/>
                <a:latin typeface="Consolas" panose="020B0609020204030204" pitchFamily="49" charset="0"/>
              </a:rPr>
              <a:t>                    &lt;</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src</a:t>
            </a:r>
            <a:r>
              <a:rPr lang="en-IN" b="0" dirty="0">
                <a:solidFill>
                  <a:schemeClr val="tx1">
                    <a:lumMod val="95000"/>
                    <a:lumOff val="5000"/>
                  </a:schemeClr>
                </a:solidFill>
                <a:effectLst/>
                <a:latin typeface="Consolas" panose="020B0609020204030204" pitchFamily="49" charset="0"/>
              </a:rPr>
              <a:t>="images/bg-7 small rectangle.png"&gt;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 class="h-4"&gt;</a:t>
            </a:r>
          </a:p>
          <a:p>
            <a:r>
              <a:rPr lang="en-IN" b="0" dirty="0">
                <a:solidFill>
                  <a:schemeClr val="tx1">
                    <a:lumMod val="95000"/>
                    <a:lumOff val="5000"/>
                  </a:schemeClr>
                </a:solidFill>
                <a:effectLst/>
                <a:latin typeface="Consolas" panose="020B0609020204030204" pitchFamily="49" charset="0"/>
              </a:rPr>
              <a:t>                    &lt;h3&gt;Event Name&lt;/h3&gt;</a:t>
            </a:r>
          </a:p>
          <a:p>
            <a:r>
              <a:rPr lang="en-IN" b="0" dirty="0">
                <a:solidFill>
                  <a:schemeClr val="tx1">
                    <a:lumMod val="95000"/>
                    <a:lumOff val="5000"/>
                  </a:schemeClr>
                </a:solidFill>
                <a:effectLst/>
                <a:latin typeface="Consolas" panose="020B0609020204030204" pitchFamily="49" charset="0"/>
              </a:rPr>
              <a:t>                    &lt;p&gt;lorem ipsum is simply dummy text&lt;/p&gt;</a:t>
            </a:r>
          </a:p>
          <a:p>
            <a:r>
              <a:rPr lang="en-IN" b="0" dirty="0">
                <a:solidFill>
                  <a:schemeClr val="tx1">
                    <a:lumMod val="95000"/>
                    <a:lumOff val="5000"/>
                  </a:schemeClr>
                </a:solidFill>
                <a:effectLst/>
                <a:latin typeface="Consolas" panose="020B0609020204030204" pitchFamily="49" charset="0"/>
              </a:rPr>
              <a:t>                &lt;/div&gt;</a:t>
            </a:r>
          </a:p>
          <a:p>
            <a:r>
              <a:rPr lang="en-IN" b="0" dirty="0">
                <a:solidFill>
                  <a:schemeClr val="tx1">
                    <a:lumMod val="95000"/>
                    <a:lumOff val="5000"/>
                  </a:schemeClr>
                </a:solidFill>
                <a:effectLst/>
                <a:latin typeface="Consolas" panose="020B0609020204030204" pitchFamily="49" charset="0"/>
              </a:rPr>
              <a:t>            &lt;/div&gt;</a:t>
            </a:r>
          </a:p>
        </p:txBody>
      </p:sp>
    </p:spTree>
    <p:extLst>
      <p:ext uri="{BB962C8B-B14F-4D97-AF65-F5344CB8AC3E}">
        <p14:creationId xmlns:p14="http://schemas.microsoft.com/office/powerpoint/2010/main" val="167352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B23C339C-8C95-FDD9-C4EA-B1D07FDBE981}"/>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6" name="TextBox 5">
            <a:extLst>
              <a:ext uri="{FF2B5EF4-FFF2-40B4-BE49-F238E27FC236}">
                <a16:creationId xmlns:a16="http://schemas.microsoft.com/office/drawing/2014/main" id="{9E52824F-40EB-CE4D-9A27-D461BD7339BD}"/>
              </a:ext>
            </a:extLst>
          </p:cNvPr>
          <p:cNvSpPr txBox="1"/>
          <p:nvPr/>
        </p:nvSpPr>
        <p:spPr>
          <a:xfrm>
            <a:off x="457200" y="457200"/>
            <a:ext cx="6781800" cy="8279190"/>
          </a:xfrm>
          <a:prstGeom prst="rect">
            <a:avLst/>
          </a:prstGeom>
          <a:noFill/>
        </p:spPr>
        <p:txBody>
          <a:bodyPr wrap="square" rtlCol="0">
            <a:spAutoFit/>
          </a:bodyPr>
          <a:lstStyle/>
          <a:p>
            <a:r>
              <a:rPr lang="en-IN" sz="1400" b="0" dirty="0">
                <a:solidFill>
                  <a:schemeClr val="tx1">
                    <a:lumMod val="95000"/>
                    <a:lumOff val="5000"/>
                  </a:schemeClr>
                </a:solidFill>
                <a:effectLst/>
                <a:latin typeface="Consolas" panose="020B0609020204030204" pitchFamily="49" charset="0"/>
              </a:rPr>
              <a:t>            &lt;div class="red-box-2-2"&gt;</a:t>
            </a:r>
          </a:p>
          <a:p>
            <a:r>
              <a:rPr lang="en-IN" sz="1400" b="0" dirty="0">
                <a:solidFill>
                  <a:schemeClr val="tx1">
                    <a:lumMod val="95000"/>
                    <a:lumOff val="5000"/>
                  </a:schemeClr>
                </a:solidFill>
                <a:effectLst/>
                <a:latin typeface="Consolas" panose="020B0609020204030204" pitchFamily="49" charset="0"/>
              </a:rPr>
              <a:t>                &lt;div class="red-img-2"&gt;</a:t>
            </a:r>
          </a:p>
          <a:p>
            <a:r>
              <a:rPr lang="en-IN" sz="1400" b="0" dirty="0">
                <a:solidFill>
                  <a:schemeClr val="tx1">
                    <a:lumMod val="95000"/>
                    <a:lumOff val="5000"/>
                  </a:schemeClr>
                </a:solidFill>
                <a:effectLst/>
                <a:latin typeface="Consolas" panose="020B0609020204030204" pitchFamily="49" charset="0"/>
              </a:rPr>
              <a:t>                    &lt;</a:t>
            </a:r>
            <a:r>
              <a:rPr lang="en-IN" sz="1400" b="0" dirty="0" err="1">
                <a:solidFill>
                  <a:schemeClr val="tx1">
                    <a:lumMod val="95000"/>
                    <a:lumOff val="5000"/>
                  </a:schemeClr>
                </a:solidFill>
                <a:effectLst/>
                <a:latin typeface="Consolas" panose="020B0609020204030204" pitchFamily="49" charset="0"/>
              </a:rPr>
              <a:t>img</a:t>
            </a:r>
            <a:r>
              <a:rPr lang="en-IN" sz="1400" b="0" dirty="0">
                <a:solidFill>
                  <a:schemeClr val="tx1">
                    <a:lumMod val="95000"/>
                    <a:lumOff val="5000"/>
                  </a:schemeClr>
                </a:solidFill>
                <a:effectLst/>
                <a:latin typeface="Consolas" panose="020B0609020204030204" pitchFamily="49" charset="0"/>
              </a:rPr>
              <a:t> </a:t>
            </a:r>
            <a:r>
              <a:rPr lang="en-IN" sz="1400" b="0" dirty="0" err="1">
                <a:solidFill>
                  <a:schemeClr val="tx1">
                    <a:lumMod val="95000"/>
                    <a:lumOff val="5000"/>
                  </a:schemeClr>
                </a:solidFill>
                <a:effectLst/>
                <a:latin typeface="Consolas" panose="020B0609020204030204" pitchFamily="49" charset="0"/>
              </a:rPr>
              <a:t>src</a:t>
            </a:r>
            <a:r>
              <a:rPr lang="en-IN" sz="1400" b="0" dirty="0">
                <a:solidFill>
                  <a:schemeClr val="tx1">
                    <a:lumMod val="95000"/>
                    <a:lumOff val="5000"/>
                  </a:schemeClr>
                </a:solidFill>
                <a:effectLst/>
                <a:latin typeface="Consolas" panose="020B0609020204030204" pitchFamily="49" charset="0"/>
              </a:rPr>
              <a:t>="images/bg-7 small rectangle.png"&gt;</a:t>
            </a:r>
          </a:p>
          <a:p>
            <a:r>
              <a:rPr lang="en-IN" sz="1400" b="0" dirty="0">
                <a:solidFill>
                  <a:schemeClr val="tx1">
                    <a:lumMod val="95000"/>
                    <a:lumOff val="5000"/>
                  </a:schemeClr>
                </a:solidFill>
                <a:effectLst/>
                <a:latin typeface="Consolas" panose="020B0609020204030204" pitchFamily="49" charset="0"/>
              </a:rPr>
              <a:t>                &lt;/div&gt;</a:t>
            </a:r>
          </a:p>
          <a:p>
            <a:r>
              <a:rPr lang="en-IN" sz="1400" b="0" dirty="0">
                <a:solidFill>
                  <a:schemeClr val="tx1">
                    <a:lumMod val="95000"/>
                    <a:lumOff val="5000"/>
                  </a:schemeClr>
                </a:solidFill>
                <a:effectLst/>
                <a:latin typeface="Consolas" panose="020B0609020204030204" pitchFamily="49" charset="0"/>
              </a:rPr>
              <a:t>                &lt;div class="h-2"&gt;</a:t>
            </a:r>
          </a:p>
          <a:p>
            <a:r>
              <a:rPr lang="en-IN" sz="1400" b="0" dirty="0">
                <a:solidFill>
                  <a:schemeClr val="tx1">
                    <a:lumMod val="95000"/>
                    <a:lumOff val="5000"/>
                  </a:schemeClr>
                </a:solidFill>
                <a:effectLst/>
                <a:latin typeface="Consolas" panose="020B0609020204030204" pitchFamily="49" charset="0"/>
              </a:rPr>
              <a:t>                    &lt;h3&gt;Event Name&lt;/h3&gt;</a:t>
            </a:r>
          </a:p>
          <a:p>
            <a:r>
              <a:rPr lang="en-IN" sz="1400" b="0" dirty="0">
                <a:solidFill>
                  <a:schemeClr val="tx1">
                    <a:lumMod val="95000"/>
                    <a:lumOff val="5000"/>
                  </a:schemeClr>
                </a:solidFill>
                <a:effectLst/>
                <a:latin typeface="Consolas" panose="020B0609020204030204" pitchFamily="49" charset="0"/>
              </a:rPr>
              <a:t>                    &lt;p&gt;lorem ipsum is simply dummy text&lt;/p&gt;</a:t>
            </a:r>
          </a:p>
          <a:p>
            <a:r>
              <a:rPr lang="en-IN" sz="1400" b="0" dirty="0">
                <a:solidFill>
                  <a:schemeClr val="tx1">
                    <a:lumMod val="95000"/>
                    <a:lumOff val="5000"/>
                  </a:schemeClr>
                </a:solidFill>
                <a:effectLst/>
                <a:latin typeface="Consolas" panose="020B0609020204030204" pitchFamily="49" charset="0"/>
              </a:rPr>
              <a:t>    &lt;/div&gt;</a:t>
            </a:r>
          </a:p>
          <a:p>
            <a:r>
              <a:rPr lang="en-IN" sz="1400" b="0" dirty="0">
                <a:solidFill>
                  <a:schemeClr val="tx1">
                    <a:lumMod val="95000"/>
                    <a:lumOff val="5000"/>
                  </a:schemeClr>
                </a:solidFill>
                <a:effectLst/>
                <a:latin typeface="Consolas" panose="020B0609020204030204" pitchFamily="49" charset="0"/>
              </a:rPr>
              <a:t>        &lt;h2 class="red-small-h1" &gt;MAR&lt;/h2&gt;</a:t>
            </a:r>
          </a:p>
          <a:p>
            <a:r>
              <a:rPr lang="en-IN" sz="1400" b="0" dirty="0">
                <a:solidFill>
                  <a:schemeClr val="tx1">
                    <a:lumMod val="95000"/>
                    <a:lumOff val="5000"/>
                  </a:schemeClr>
                </a:solidFill>
                <a:effectLst/>
                <a:latin typeface="Consolas" panose="020B0609020204030204" pitchFamily="49" charset="0"/>
              </a:rPr>
              <a:t>        &lt;h3 class="red-small-p1" &gt;15&lt;/h3&gt;</a:t>
            </a:r>
          </a:p>
          <a:p>
            <a:r>
              <a:rPr lang="en-IN" sz="1400" b="0" dirty="0">
                <a:solidFill>
                  <a:schemeClr val="tx1">
                    <a:lumMod val="95000"/>
                    <a:lumOff val="5000"/>
                  </a:schemeClr>
                </a:solidFill>
                <a:effectLst/>
                <a:latin typeface="Consolas" panose="020B0609020204030204" pitchFamily="49" charset="0"/>
              </a:rPr>
              <a:t>        &lt;h2 class="red-small-h2" &gt;MAR&lt;/h2&gt;</a:t>
            </a:r>
          </a:p>
          <a:p>
            <a:r>
              <a:rPr lang="en-IN" sz="1400" b="0" dirty="0">
                <a:solidFill>
                  <a:schemeClr val="tx1">
                    <a:lumMod val="95000"/>
                    <a:lumOff val="5000"/>
                  </a:schemeClr>
                </a:solidFill>
                <a:effectLst/>
                <a:latin typeface="Consolas" panose="020B0609020204030204" pitchFamily="49" charset="0"/>
              </a:rPr>
              <a:t>        &lt;h3 class="red-small-p2" &gt;07&lt;/h3&gt;</a:t>
            </a:r>
          </a:p>
          <a:p>
            <a:r>
              <a:rPr lang="en-IN" sz="1400" b="0" dirty="0">
                <a:solidFill>
                  <a:schemeClr val="tx1">
                    <a:lumMod val="95000"/>
                    <a:lumOff val="5000"/>
                  </a:schemeClr>
                </a:solidFill>
                <a:effectLst/>
                <a:latin typeface="Consolas" panose="020B0609020204030204" pitchFamily="49" charset="0"/>
              </a:rPr>
              <a:t>        &lt;h2 class="red-small-h3" &gt;MAR&lt;/h2&gt;</a:t>
            </a:r>
          </a:p>
          <a:p>
            <a:r>
              <a:rPr lang="en-IN" sz="1400" b="0" dirty="0">
                <a:solidFill>
                  <a:schemeClr val="tx1">
                    <a:lumMod val="95000"/>
                    <a:lumOff val="5000"/>
                  </a:schemeClr>
                </a:solidFill>
                <a:effectLst/>
                <a:latin typeface="Consolas" panose="020B0609020204030204" pitchFamily="49" charset="0"/>
              </a:rPr>
              <a:t>        &lt;h3 class="red-small-p3" &gt;04&lt;/h3&gt;</a:t>
            </a:r>
          </a:p>
          <a:p>
            <a:r>
              <a:rPr lang="en-IN" sz="1400" b="0" dirty="0">
                <a:solidFill>
                  <a:schemeClr val="tx1">
                    <a:lumMod val="95000"/>
                    <a:lumOff val="5000"/>
                  </a:schemeClr>
                </a:solidFill>
                <a:effectLst/>
                <a:latin typeface="Consolas" panose="020B0609020204030204" pitchFamily="49" charset="0"/>
              </a:rPr>
              <a:t>        &lt;h2 class="red-small-h4" &gt;MAR&lt;/h2&gt;</a:t>
            </a:r>
          </a:p>
          <a:p>
            <a:r>
              <a:rPr lang="en-IN" sz="1400" b="0" dirty="0">
                <a:solidFill>
                  <a:schemeClr val="tx1">
                    <a:lumMod val="95000"/>
                    <a:lumOff val="5000"/>
                  </a:schemeClr>
                </a:solidFill>
                <a:effectLst/>
                <a:latin typeface="Consolas" panose="020B0609020204030204" pitchFamily="49" charset="0"/>
              </a:rPr>
              <a:t>        &lt;h3 class="red-small-p4" &gt;02&lt;/h3&gt;</a:t>
            </a:r>
          </a:p>
          <a:p>
            <a:r>
              <a:rPr lang="en-IN" sz="1400" b="0" dirty="0">
                <a:solidFill>
                  <a:schemeClr val="tx1">
                    <a:lumMod val="95000"/>
                    <a:lumOff val="5000"/>
                  </a:schemeClr>
                </a:solidFill>
                <a:effectLst/>
                <a:latin typeface="Consolas" panose="020B0609020204030204" pitchFamily="49" charset="0"/>
              </a:rPr>
              <a:t>        &lt;div class="cont-box-3"&gt;</a:t>
            </a:r>
          </a:p>
          <a:p>
            <a:r>
              <a:rPr lang="en-IN" sz="1400" b="0" dirty="0">
                <a:solidFill>
                  <a:schemeClr val="tx1">
                    <a:lumMod val="95000"/>
                    <a:lumOff val="5000"/>
                  </a:schemeClr>
                </a:solidFill>
                <a:effectLst/>
                <a:latin typeface="Consolas" panose="020B0609020204030204" pitchFamily="49" charset="0"/>
              </a:rPr>
              <a:t>            &lt;h2&gt;contact info&lt;/h2&gt;</a:t>
            </a:r>
          </a:p>
          <a:p>
            <a:r>
              <a:rPr lang="en-IN" sz="1400" b="0" dirty="0">
                <a:solidFill>
                  <a:schemeClr val="tx1">
                    <a:lumMod val="95000"/>
                    <a:lumOff val="5000"/>
                  </a:schemeClr>
                </a:solidFill>
                <a:effectLst/>
                <a:latin typeface="Consolas" panose="020B0609020204030204" pitchFamily="49" charset="0"/>
              </a:rPr>
              <a:t>            &lt;p class="contact"&gt;(+44) 123 456 789&lt;/p&gt;</a:t>
            </a:r>
          </a:p>
          <a:p>
            <a:r>
              <a:rPr lang="en-IN" sz="1400" b="0" dirty="0">
                <a:solidFill>
                  <a:schemeClr val="tx1">
                    <a:lumMod val="95000"/>
                    <a:lumOff val="5000"/>
                  </a:schemeClr>
                </a:solidFill>
                <a:effectLst/>
                <a:latin typeface="Consolas" panose="020B0609020204030204" pitchFamily="49" charset="0"/>
              </a:rPr>
              <a:t>            &lt;h3&gt;club address&lt;/h3&gt;</a:t>
            </a:r>
          </a:p>
          <a:p>
            <a:r>
              <a:rPr lang="en-IN" sz="1400" b="0" dirty="0">
                <a:solidFill>
                  <a:schemeClr val="tx1">
                    <a:lumMod val="95000"/>
                    <a:lumOff val="5000"/>
                  </a:schemeClr>
                </a:solidFill>
                <a:effectLst/>
                <a:latin typeface="Consolas" panose="020B0609020204030204" pitchFamily="49" charset="0"/>
              </a:rPr>
              <a:t>            &lt;h4&gt;638 Ground Road, Main Station,</a:t>
            </a:r>
          </a:p>
          <a:p>
            <a:r>
              <a:rPr lang="en-IN" sz="1400" b="0" dirty="0">
                <a:solidFill>
                  <a:schemeClr val="tx1">
                    <a:lumMod val="95000"/>
                    <a:lumOff val="5000"/>
                  </a:schemeClr>
                </a:solidFill>
                <a:effectLst/>
                <a:latin typeface="Consolas" panose="020B0609020204030204" pitchFamily="49" charset="0"/>
              </a:rPr>
              <a:t>            &lt;</a:t>
            </a:r>
            <a:r>
              <a:rPr lang="en-IN" sz="1400" b="0" dirty="0" err="1">
                <a:solidFill>
                  <a:schemeClr val="tx1">
                    <a:lumMod val="95000"/>
                    <a:lumOff val="5000"/>
                  </a:schemeClr>
                </a:solidFill>
                <a:effectLst/>
                <a:latin typeface="Consolas" panose="020B0609020204030204" pitchFamily="49" charset="0"/>
              </a:rPr>
              <a:t>br</a:t>
            </a:r>
            <a:r>
              <a:rPr lang="en-IN" sz="1400" b="0" dirty="0">
                <a:solidFill>
                  <a:schemeClr val="tx1">
                    <a:lumMod val="95000"/>
                    <a:lumOff val="5000"/>
                  </a:schemeClr>
                </a:solidFill>
                <a:effectLst/>
                <a:latin typeface="Consolas" panose="020B0609020204030204" pitchFamily="49" charset="0"/>
              </a:rPr>
              <a:t>&gt;    London 00765&lt;/h4&gt;</a:t>
            </a:r>
          </a:p>
          <a:p>
            <a:r>
              <a:rPr lang="en-IN" sz="1400" b="0" dirty="0">
                <a:solidFill>
                  <a:schemeClr val="tx1">
                    <a:lumMod val="95000"/>
                    <a:lumOff val="5000"/>
                  </a:schemeClr>
                </a:solidFill>
                <a:effectLst/>
                <a:latin typeface="Consolas" panose="020B0609020204030204" pitchFamily="49" charset="0"/>
              </a:rPr>
              <a:t>            &lt;h6&gt;Email :  &lt;span&gt;  hello@PSDFrebies.com&lt;/span&gt;</a:t>
            </a:r>
          </a:p>
          <a:p>
            <a:r>
              <a:rPr lang="en-IN" sz="1400" b="0" dirty="0">
                <a:solidFill>
                  <a:schemeClr val="tx1">
                    <a:lumMod val="95000"/>
                    <a:lumOff val="5000"/>
                  </a:schemeClr>
                </a:solidFill>
                <a:effectLst/>
                <a:latin typeface="Consolas" panose="020B0609020204030204" pitchFamily="49" charset="0"/>
              </a:rPr>
              <a:t>            &lt;</a:t>
            </a:r>
            <a:r>
              <a:rPr lang="en-IN" sz="1400" b="0" dirty="0" err="1">
                <a:solidFill>
                  <a:schemeClr val="tx1">
                    <a:lumMod val="95000"/>
                    <a:lumOff val="5000"/>
                  </a:schemeClr>
                </a:solidFill>
                <a:effectLst/>
                <a:latin typeface="Consolas" panose="020B0609020204030204" pitchFamily="49" charset="0"/>
              </a:rPr>
              <a:t>br</a:t>
            </a:r>
            <a:r>
              <a:rPr lang="en-IN" sz="1400" b="0" dirty="0">
                <a:solidFill>
                  <a:schemeClr val="tx1">
                    <a:lumMod val="95000"/>
                    <a:lumOff val="5000"/>
                  </a:schemeClr>
                </a:solidFill>
                <a:effectLst/>
                <a:latin typeface="Consolas" panose="020B0609020204030204" pitchFamily="49" charset="0"/>
              </a:rPr>
              <a:t>&gt;  &lt;span style="margin-left:63px;"&gt;  hello@PSDFrebies.com&lt;/span&gt;&lt;/h6&gt;</a:t>
            </a:r>
          </a:p>
          <a:p>
            <a:r>
              <a:rPr lang="en-IN" sz="1400" b="0" dirty="0">
                <a:solidFill>
                  <a:schemeClr val="tx1">
                    <a:lumMod val="95000"/>
                    <a:lumOff val="5000"/>
                  </a:schemeClr>
                </a:solidFill>
                <a:effectLst/>
                <a:latin typeface="Consolas" panose="020B0609020204030204" pitchFamily="49" charset="0"/>
              </a:rPr>
              <a:t>        &lt;/div&gt;</a:t>
            </a:r>
          </a:p>
          <a:p>
            <a:br>
              <a:rPr lang="en-IN" sz="1400" b="0" dirty="0">
                <a:solidFill>
                  <a:schemeClr val="tx1">
                    <a:lumMod val="95000"/>
                    <a:lumOff val="5000"/>
                  </a:schemeClr>
                </a:solidFill>
                <a:effectLst/>
                <a:latin typeface="Consolas" panose="020B0609020204030204" pitchFamily="49" charset="0"/>
              </a:rPr>
            </a:br>
            <a:r>
              <a:rPr lang="en-IN" sz="1400" b="0" dirty="0">
                <a:solidFill>
                  <a:schemeClr val="tx1">
                    <a:lumMod val="95000"/>
                    <a:lumOff val="5000"/>
                  </a:schemeClr>
                </a:solidFill>
                <a:effectLst/>
                <a:latin typeface="Consolas" panose="020B0609020204030204" pitchFamily="49" charset="0"/>
              </a:rPr>
              <a:t>    &lt;/div&gt;</a:t>
            </a:r>
          </a:p>
          <a:p>
            <a:r>
              <a:rPr lang="en-IN" sz="1400" b="0" dirty="0">
                <a:solidFill>
                  <a:schemeClr val="tx1">
                    <a:lumMod val="95000"/>
                    <a:lumOff val="5000"/>
                  </a:schemeClr>
                </a:solidFill>
                <a:effectLst/>
                <a:latin typeface="Consolas" panose="020B0609020204030204" pitchFamily="49" charset="0"/>
              </a:rPr>
              <a:t>&lt;/div&gt;</a:t>
            </a:r>
          </a:p>
          <a:p>
            <a:r>
              <a:rPr lang="en-IN" sz="1400" b="0" dirty="0">
                <a:solidFill>
                  <a:schemeClr val="tx1">
                    <a:lumMod val="95000"/>
                    <a:lumOff val="5000"/>
                  </a:schemeClr>
                </a:solidFill>
                <a:effectLst/>
                <a:latin typeface="Consolas" panose="020B0609020204030204" pitchFamily="49" charset="0"/>
              </a:rPr>
              <a:t>&lt;footer &gt;</a:t>
            </a:r>
          </a:p>
          <a:p>
            <a:r>
              <a:rPr lang="en-IN" sz="1400" b="0" dirty="0">
                <a:solidFill>
                  <a:schemeClr val="tx1">
                    <a:lumMod val="95000"/>
                    <a:lumOff val="5000"/>
                  </a:schemeClr>
                </a:solidFill>
                <a:effectLst/>
                <a:latin typeface="Consolas" panose="020B0609020204030204" pitchFamily="49" charset="0"/>
              </a:rPr>
              <a:t>    &lt;p style="text-align: </a:t>
            </a:r>
            <a:r>
              <a:rPr lang="en-IN" sz="1400" b="0" dirty="0" err="1">
                <a:solidFill>
                  <a:schemeClr val="tx1">
                    <a:lumMod val="95000"/>
                    <a:lumOff val="5000"/>
                  </a:schemeClr>
                </a:solidFill>
                <a:effectLst/>
                <a:latin typeface="Consolas" panose="020B0609020204030204" pitchFamily="49" charset="0"/>
              </a:rPr>
              <a:t>center;margin-left</a:t>
            </a:r>
            <a:r>
              <a:rPr lang="en-IN" sz="1400" b="0" dirty="0">
                <a:solidFill>
                  <a:schemeClr val="tx1">
                    <a:lumMod val="95000"/>
                    <a:lumOff val="5000"/>
                  </a:schemeClr>
                </a:solidFill>
                <a:effectLst/>
                <a:latin typeface="Consolas" panose="020B0609020204030204" pitchFamily="49" charset="0"/>
              </a:rPr>
              <a:t>: </a:t>
            </a:r>
            <a:r>
              <a:rPr lang="en-IN" sz="1400" b="0" dirty="0" err="1">
                <a:solidFill>
                  <a:schemeClr val="tx1">
                    <a:lumMod val="95000"/>
                    <a:lumOff val="5000"/>
                  </a:schemeClr>
                </a:solidFill>
                <a:effectLst/>
                <a:latin typeface="Consolas" panose="020B0609020204030204" pitchFamily="49" charset="0"/>
              </a:rPr>
              <a:t>auto;margin-top</a:t>
            </a:r>
            <a:r>
              <a:rPr lang="en-IN" sz="1400" b="0" dirty="0">
                <a:solidFill>
                  <a:schemeClr val="tx1">
                    <a:lumMod val="95000"/>
                    <a:lumOff val="5000"/>
                  </a:schemeClr>
                </a:solidFill>
                <a:effectLst/>
                <a:latin typeface="Consolas" panose="020B0609020204030204" pitchFamily="49" charset="0"/>
              </a:rPr>
              <a:t>: 30px;"&gt;&amp;#169;Copyrights 2015 by PSDFrebies.com. All rights reserved.&lt;/p&gt;</a:t>
            </a:r>
          </a:p>
          <a:p>
            <a:r>
              <a:rPr lang="en-IN" sz="1400" b="0" dirty="0">
                <a:solidFill>
                  <a:schemeClr val="tx1">
                    <a:lumMod val="95000"/>
                    <a:lumOff val="5000"/>
                  </a:schemeClr>
                </a:solidFill>
                <a:effectLst/>
                <a:latin typeface="Consolas" panose="020B0609020204030204" pitchFamily="49" charset="0"/>
              </a:rPr>
              <a:t>&lt;/footer&gt;</a:t>
            </a:r>
          </a:p>
          <a:p>
            <a:r>
              <a:rPr lang="en-IN" sz="1400" b="0" dirty="0">
                <a:solidFill>
                  <a:schemeClr val="tx1">
                    <a:lumMod val="95000"/>
                    <a:lumOff val="5000"/>
                  </a:schemeClr>
                </a:solidFill>
                <a:effectLst/>
                <a:latin typeface="Consolas" panose="020B0609020204030204" pitchFamily="49" charset="0"/>
              </a:rPr>
              <a:t>    &lt;script </a:t>
            </a:r>
            <a:r>
              <a:rPr lang="en-IN" sz="1400" b="0" dirty="0" err="1">
                <a:solidFill>
                  <a:schemeClr val="tx1">
                    <a:lumMod val="95000"/>
                    <a:lumOff val="5000"/>
                  </a:schemeClr>
                </a:solidFill>
                <a:effectLst/>
                <a:latin typeface="Consolas" panose="020B0609020204030204" pitchFamily="49" charset="0"/>
              </a:rPr>
              <a:t>src</a:t>
            </a:r>
            <a:r>
              <a:rPr lang="en-IN" sz="1400" b="0" dirty="0">
                <a:solidFill>
                  <a:schemeClr val="tx1">
                    <a:lumMod val="95000"/>
                    <a:lumOff val="5000"/>
                  </a:schemeClr>
                </a:solidFill>
                <a:effectLst/>
                <a:latin typeface="Consolas" panose="020B0609020204030204" pitchFamily="49" charset="0"/>
              </a:rPr>
              <a:t>="main.js"&gt;&lt;/script&gt;</a:t>
            </a:r>
          </a:p>
          <a:p>
            <a:r>
              <a:rPr lang="en-IN" sz="1400" b="0" dirty="0">
                <a:solidFill>
                  <a:schemeClr val="tx1">
                    <a:lumMod val="95000"/>
                    <a:lumOff val="5000"/>
                  </a:schemeClr>
                </a:solidFill>
                <a:effectLst/>
                <a:latin typeface="Consolas" panose="020B0609020204030204" pitchFamily="49" charset="0"/>
              </a:rPr>
              <a:t>&lt;/body&gt;</a:t>
            </a:r>
          </a:p>
          <a:p>
            <a:r>
              <a:rPr lang="en-IN" sz="1400" b="0" dirty="0">
                <a:solidFill>
                  <a:schemeClr val="tx1">
                    <a:lumMod val="95000"/>
                    <a:lumOff val="5000"/>
                  </a:schemeClr>
                </a:solidFill>
                <a:effectLst/>
                <a:latin typeface="Consolas" panose="020B0609020204030204" pitchFamily="49" charset="0"/>
              </a:rPr>
              <a:t>&lt;/html&gt;</a:t>
            </a:r>
          </a:p>
          <a:p>
            <a:r>
              <a:rPr lang="en-IN" sz="1400" b="0" dirty="0">
                <a:solidFill>
                  <a:schemeClr val="tx1">
                    <a:lumMod val="95000"/>
                    <a:lumOff val="5000"/>
                  </a:schemeClr>
                </a:solidFill>
                <a:effectLst/>
                <a:latin typeface="Consolas" panose="020B0609020204030204" pitchFamily="49" charset="0"/>
              </a:rPr>
              <a:t>           </a:t>
            </a:r>
          </a:p>
        </p:txBody>
      </p:sp>
    </p:spTree>
    <p:extLst>
      <p:ext uri="{BB962C8B-B14F-4D97-AF65-F5344CB8AC3E}">
        <p14:creationId xmlns:p14="http://schemas.microsoft.com/office/powerpoint/2010/main" val="3194941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53F72EBB-E990-C821-C391-634195E4151F}"/>
              </a:ext>
            </a:extLst>
          </p:cNvPr>
          <p:cNvSpPr txBox="1"/>
          <p:nvPr/>
        </p:nvSpPr>
        <p:spPr>
          <a:xfrm>
            <a:off x="533400" y="685800"/>
            <a:ext cx="6019800" cy="707886"/>
          </a:xfrm>
          <a:prstGeom prst="rect">
            <a:avLst/>
          </a:prstGeom>
          <a:noFill/>
        </p:spPr>
        <p:txBody>
          <a:bodyPr wrap="square" rtlCol="0">
            <a:spAutoFit/>
          </a:bodyPr>
          <a:lstStyle/>
          <a:p>
            <a:r>
              <a:rPr lang="en-US" sz="4000" b="1" i="1" dirty="0">
                <a:latin typeface="Times New Roman" panose="02020603050405020304" pitchFamily="18" charset="0"/>
                <a:cs typeface="Times New Roman" panose="02020603050405020304" pitchFamily="18" charset="0"/>
              </a:rPr>
              <a:t>CSS CODE :</a:t>
            </a:r>
            <a:endParaRPr lang="en-IN" sz="4000" b="1"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079EBF-10B0-5659-DC32-F139169DB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57" y="1981200"/>
            <a:ext cx="6753020" cy="5562600"/>
          </a:xfrm>
          <a:prstGeom prst="rect">
            <a:avLst/>
          </a:prstGeom>
          <a:scene3d>
            <a:camera prst="obliqueTopLeft"/>
            <a:lightRig rig="threePt" dir="t"/>
          </a:scene3d>
        </p:spPr>
      </p:pic>
    </p:spTree>
    <p:extLst>
      <p:ext uri="{BB962C8B-B14F-4D97-AF65-F5344CB8AC3E}">
        <p14:creationId xmlns:p14="http://schemas.microsoft.com/office/powerpoint/2010/main" val="216738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457200" y="304800"/>
            <a:ext cx="66294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143000"/>
            <a:ext cx="6400800" cy="8346965"/>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This project is a responsive website for </a:t>
            </a:r>
            <a:r>
              <a:rPr lang="en-US" sz="2000" dirty="0" err="1">
                <a:latin typeface="Times New Roman" panose="02020603050405020304" pitchFamily="18" charset="0"/>
                <a:cs typeface="Times New Roman" panose="02020603050405020304" pitchFamily="18" charset="0"/>
              </a:rPr>
              <a:t>MotClub</a:t>
            </a:r>
            <a:r>
              <a:rPr lang="en-US" sz="2000" dirty="0">
                <a:latin typeface="Times New Roman" panose="02020603050405020304" pitchFamily="18" charset="0"/>
                <a:cs typeface="Times New Roman" panose="02020603050405020304" pitchFamily="18" charset="0"/>
              </a:rPr>
              <a:t> Website showcasing its diverse menu offerings and inviting ambiance. Developed using HTML, CSS, and JavaScript, the website delivers an immersive experience across devices, ensuring accessibility and ease of </a:t>
            </a:r>
            <a:r>
              <a:rPr lang="en-US" sz="2000" dirty="0" err="1">
                <a:latin typeface="Times New Roman" panose="02020603050405020304" pitchFamily="18" charset="0"/>
                <a:cs typeface="Times New Roman" panose="02020603050405020304" pitchFamily="18" charset="0"/>
              </a:rPr>
              <a:t>navigation</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Dive</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into the exhilarating world of motorcycles with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 innovative online hub designed specifically for motorcycle enthusiasts.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offers a thrilling platform where riders of all levels can immerse themselves in the latest trends, connect with fellow enthusiasts, and access a wealth of resources to enhance their riding experience. From adrenaline-pumping ride reviews to in-depth technical insights,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caters to the diverse interests of motorcycle aficionados. With a seamless user experience and a passionate community at its core,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is poised to revolutionize the way riders engage with their passion, empowering them to explore, learn, and share their love for motorcycles like never before.</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032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2D9988AC-86CB-7C2F-5BAD-3DE9B2F3AE53}"/>
              </a:ext>
            </a:extLst>
          </p:cNvPr>
          <p:cNvPicPr>
            <a:picLocks noChangeAspect="1"/>
          </p:cNvPicPr>
          <p:nvPr/>
        </p:nvPicPr>
        <p:blipFill rotWithShape="1">
          <a:blip r:embed="rId2">
            <a:extLst>
              <a:ext uri="{28A0092B-C50C-407E-A947-70E740481C1C}">
                <a14:useLocalDpi xmlns:a14="http://schemas.microsoft.com/office/drawing/2010/main" val="0"/>
              </a:ext>
            </a:extLst>
          </a:blip>
          <a:srcRect r="29716"/>
          <a:stretch/>
        </p:blipFill>
        <p:spPr>
          <a:xfrm>
            <a:off x="1407885" y="790685"/>
            <a:ext cx="4956629" cy="84770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259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2" name="Picture 1">
            <a:extLst>
              <a:ext uri="{FF2B5EF4-FFF2-40B4-BE49-F238E27FC236}">
                <a16:creationId xmlns:a16="http://schemas.microsoft.com/office/drawing/2014/main" id="{7B3DF317-6CB4-15C0-634B-E2C556D568A6}"/>
              </a:ext>
            </a:extLst>
          </p:cNvPr>
          <p:cNvPicPr>
            <a:picLocks noChangeAspect="1"/>
          </p:cNvPicPr>
          <p:nvPr/>
        </p:nvPicPr>
        <p:blipFill rotWithShape="1">
          <a:blip r:embed="rId2">
            <a:extLst>
              <a:ext uri="{28A0092B-C50C-407E-A947-70E740481C1C}">
                <a14:useLocalDpi xmlns:a14="http://schemas.microsoft.com/office/drawing/2010/main" val="0"/>
              </a:ext>
            </a:extLst>
          </a:blip>
          <a:srcRect t="5994" r="15476"/>
          <a:stretch/>
        </p:blipFill>
        <p:spPr>
          <a:xfrm>
            <a:off x="960120" y="698128"/>
            <a:ext cx="5867400" cy="86773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296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20B1AABF-1386-D7C8-F80B-188B2249E27E}"/>
              </a:ext>
            </a:extLst>
          </p:cNvPr>
          <p:cNvSpPr txBox="1"/>
          <p:nvPr/>
        </p:nvSpPr>
        <p:spPr>
          <a:xfrm>
            <a:off x="457200" y="457200"/>
            <a:ext cx="7010400" cy="9448740"/>
          </a:xfrm>
          <a:prstGeom prst="rect">
            <a:avLst/>
          </a:prstGeom>
          <a:noFill/>
        </p:spPr>
        <p:txBody>
          <a:bodyPr wrap="square" rtlCol="0">
            <a:spAutoFit/>
          </a:bodyPr>
          <a:lstStyle/>
          <a:p>
            <a:r>
              <a:rPr lang="en-IN" sz="1600" b="0" dirty="0">
                <a:solidFill>
                  <a:schemeClr val="tx1">
                    <a:lumMod val="95000"/>
                    <a:lumOff val="5000"/>
                  </a:schemeClr>
                </a:solidFill>
                <a:effectLst/>
                <a:latin typeface="Consolas" panose="020B0609020204030204" pitchFamily="49" charset="0"/>
              </a:rPr>
              <a:t>.heading </a:t>
            </a:r>
            <a:r>
              <a:rPr lang="en-IN" sz="1600" b="0" dirty="0" err="1">
                <a:solidFill>
                  <a:schemeClr val="tx1">
                    <a:lumMod val="95000"/>
                    <a:lumOff val="5000"/>
                  </a:schemeClr>
                </a:solidFill>
                <a:effectLst/>
                <a:latin typeface="Consolas" panose="020B0609020204030204" pitchFamily="49" charset="0"/>
              </a:rPr>
              <a:t>button:hover</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#ce0000;</a:t>
            </a:r>
          </a:p>
          <a:p>
            <a:r>
              <a:rPr lang="en-IN" sz="1600" b="0" dirty="0">
                <a:solidFill>
                  <a:schemeClr val="tx1">
                    <a:lumMod val="95000"/>
                    <a:lumOff val="5000"/>
                  </a:schemeClr>
                </a:solidFill>
                <a:effectLst/>
                <a:latin typeface="Consolas" panose="020B0609020204030204" pitchFamily="49" charset="0"/>
              </a:rPr>
              <a:t>    background-</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aliceblue</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font-size: 23px;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.img-2{</a:t>
            </a:r>
          </a:p>
          <a:p>
            <a:r>
              <a:rPr lang="en-IN" sz="1600" b="0" dirty="0">
                <a:solidFill>
                  <a:schemeClr val="tx1">
                    <a:lumMod val="95000"/>
                    <a:lumOff val="5000"/>
                  </a:schemeClr>
                </a:solidFill>
                <a:effectLst/>
                <a:latin typeface="Consolas" panose="020B0609020204030204" pitchFamily="49" charset="0"/>
              </a:rPr>
              <a:t>    display: flex;</a:t>
            </a:r>
          </a:p>
          <a:p>
            <a:r>
              <a:rPr lang="en-IN" sz="1600" b="0" dirty="0">
                <a:solidFill>
                  <a:schemeClr val="tx1">
                    <a:lumMod val="95000"/>
                    <a:lumOff val="5000"/>
                  </a:schemeClr>
                </a:solidFill>
                <a:effectLst/>
                <a:latin typeface="Consolas" panose="020B0609020204030204" pitchFamily="49" charset="0"/>
              </a:rPr>
              <a:t>    width: 1000px;</a:t>
            </a:r>
          </a:p>
          <a:p>
            <a:r>
              <a:rPr lang="en-IN" sz="1600" b="0" dirty="0">
                <a:solidFill>
                  <a:schemeClr val="tx1">
                    <a:lumMod val="95000"/>
                    <a:lumOff val="5000"/>
                  </a:schemeClr>
                </a:solidFill>
                <a:effectLst/>
                <a:latin typeface="Consolas" panose="020B0609020204030204" pitchFamily="49" charset="0"/>
              </a:rPr>
              <a:t>    height: 400px;</a:t>
            </a:r>
          </a:p>
          <a:p>
            <a:r>
              <a:rPr lang="en-IN" sz="1600" b="0" dirty="0">
                <a:solidFill>
                  <a:schemeClr val="tx1">
                    <a:lumMod val="95000"/>
                    <a:lumOff val="5000"/>
                  </a:schemeClr>
                </a:solidFill>
                <a:effectLst/>
                <a:latin typeface="Consolas" panose="020B0609020204030204" pitchFamily="49" charset="0"/>
              </a:rPr>
              <a:t>    background-</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#ce0000;</a:t>
            </a:r>
          </a:p>
          <a:p>
            <a:r>
              <a:rPr lang="en-IN" sz="1600" b="0" dirty="0">
                <a:solidFill>
                  <a:schemeClr val="tx1">
                    <a:lumMod val="95000"/>
                    <a:lumOff val="5000"/>
                  </a:schemeClr>
                </a:solidFill>
                <a:effectLst/>
                <a:latin typeface="Consolas" panose="020B0609020204030204" pitchFamily="49" charset="0"/>
              </a:rPr>
              <a:t>    align-items: </a:t>
            </a:r>
            <a:r>
              <a:rPr lang="en-IN" sz="1600" b="0" dirty="0" err="1">
                <a:solidFill>
                  <a:schemeClr val="tx1">
                    <a:lumMod val="95000"/>
                    <a:lumOff val="5000"/>
                  </a:schemeClr>
                </a:solidFill>
                <a:effectLst/>
                <a:latin typeface="Consolas" panose="020B0609020204030204" pitchFamily="49" charset="0"/>
              </a:rPr>
              <a:t>center</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margin-left: auto;</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margin-right:auto</a:t>
            </a:r>
            <a:r>
              <a:rPr lang="en-IN" sz="1600" b="0" dirty="0">
                <a:solidFill>
                  <a:schemeClr val="tx1">
                    <a:lumMod val="95000"/>
                    <a:lumOff val="5000"/>
                  </a:schemeClr>
                </a:solidFill>
                <a:effectLst/>
                <a:latin typeface="Consolas" panose="020B0609020204030204" pitchFamily="49" charset="0"/>
              </a:rPr>
              <a:t>;   </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.container-2{</a:t>
            </a:r>
          </a:p>
          <a:p>
            <a:r>
              <a:rPr lang="en-IN" sz="1600" b="0" dirty="0">
                <a:solidFill>
                  <a:schemeClr val="tx1">
                    <a:lumMod val="95000"/>
                    <a:lumOff val="5000"/>
                  </a:schemeClr>
                </a:solidFill>
                <a:effectLst/>
                <a:latin typeface="Consolas" panose="020B0609020204030204" pitchFamily="49" charset="0"/>
              </a:rPr>
              <a:t>    background-image: </a:t>
            </a:r>
            <a:r>
              <a:rPr lang="en-IN" sz="1600" b="0" dirty="0" err="1">
                <a:solidFill>
                  <a:schemeClr val="tx1">
                    <a:lumMod val="95000"/>
                    <a:lumOff val="5000"/>
                  </a:schemeClr>
                </a:solidFill>
                <a:effectLst/>
                <a:latin typeface="Consolas" panose="020B0609020204030204" pitchFamily="49" charset="0"/>
              </a:rPr>
              <a:t>url</a:t>
            </a:r>
            <a:r>
              <a:rPr lang="en-IN" sz="1600" b="0" dirty="0">
                <a:solidFill>
                  <a:schemeClr val="tx1">
                    <a:lumMod val="95000"/>
                    <a:lumOff val="5000"/>
                  </a:schemeClr>
                </a:solidFill>
                <a:effectLst/>
                <a:latin typeface="Consolas" panose="020B0609020204030204" pitchFamily="49" charset="0"/>
              </a:rPr>
              <a:t>(images/bg-2.png);</a:t>
            </a:r>
          </a:p>
          <a:p>
            <a:r>
              <a:rPr lang="en-IN" sz="1600" b="0" dirty="0">
                <a:solidFill>
                  <a:schemeClr val="tx1">
                    <a:lumMod val="95000"/>
                    <a:lumOff val="5000"/>
                  </a:schemeClr>
                </a:solidFill>
                <a:effectLst/>
                <a:latin typeface="Consolas" panose="020B0609020204030204" pitchFamily="49" charset="0"/>
              </a:rPr>
              <a:t>    background-repeat: no-repeat;</a:t>
            </a:r>
          </a:p>
          <a:p>
            <a:r>
              <a:rPr lang="en-IN" sz="1600" b="0" dirty="0">
                <a:solidFill>
                  <a:schemeClr val="tx1">
                    <a:lumMod val="95000"/>
                    <a:lumOff val="5000"/>
                  </a:schemeClr>
                </a:solidFill>
                <a:effectLst/>
                <a:latin typeface="Consolas" panose="020B0609020204030204" pitchFamily="49" charset="0"/>
              </a:rPr>
              <a:t>    background-size: cover;</a:t>
            </a:r>
          </a:p>
          <a:p>
            <a:r>
              <a:rPr lang="en-IN" sz="1600" b="0" dirty="0">
                <a:solidFill>
                  <a:schemeClr val="tx1">
                    <a:lumMod val="95000"/>
                    <a:lumOff val="5000"/>
                  </a:schemeClr>
                </a:solidFill>
                <a:effectLst/>
                <a:latin typeface="Consolas" panose="020B0609020204030204" pitchFamily="49" charset="0"/>
              </a:rPr>
              <a:t>    background-position: fixed;</a:t>
            </a:r>
          </a:p>
          <a:p>
            <a:r>
              <a:rPr lang="en-IN" sz="1600" b="0" dirty="0">
                <a:solidFill>
                  <a:schemeClr val="tx1">
                    <a:lumMod val="95000"/>
                    <a:lumOff val="5000"/>
                  </a:schemeClr>
                </a:solidFill>
                <a:effectLst/>
                <a:latin typeface="Consolas" panose="020B0609020204030204" pitchFamily="49" charset="0"/>
              </a:rPr>
              <a:t>    overflow-x: hidden;</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.text{</a:t>
            </a:r>
          </a:p>
          <a:p>
            <a:r>
              <a:rPr lang="en-IN" sz="1600" b="0" dirty="0">
                <a:solidFill>
                  <a:schemeClr val="tx1">
                    <a:lumMod val="95000"/>
                    <a:lumOff val="5000"/>
                  </a:schemeClr>
                </a:solidFill>
                <a:effectLst/>
                <a:latin typeface="Consolas" panose="020B0609020204030204" pitchFamily="49" charset="0"/>
              </a:rPr>
              <a:t>    z-index: -1;</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.red-box p{</a:t>
            </a:r>
          </a:p>
          <a:p>
            <a:r>
              <a:rPr lang="en-IN" sz="1600" b="0" dirty="0">
                <a:solidFill>
                  <a:schemeClr val="tx1">
                    <a:lumMod val="95000"/>
                    <a:lumOff val="5000"/>
                  </a:schemeClr>
                </a:solidFill>
                <a:effectLst/>
                <a:latin typeface="Consolas" panose="020B0609020204030204" pitchFamily="49" charset="0"/>
              </a:rPr>
              <a:t>    font-size: 40px;</a:t>
            </a:r>
          </a:p>
          <a:p>
            <a:r>
              <a:rPr lang="en-IN" sz="1600" b="0" dirty="0">
                <a:solidFill>
                  <a:schemeClr val="tx1">
                    <a:lumMod val="95000"/>
                    <a:lumOff val="5000"/>
                  </a:schemeClr>
                </a:solidFill>
                <a:effectLst/>
                <a:latin typeface="Consolas" panose="020B0609020204030204" pitchFamily="49" charset="0"/>
              </a:rPr>
              <a:t>    text-transform: uppercase;</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#ffffff;</a:t>
            </a:r>
          </a:p>
          <a:p>
            <a:r>
              <a:rPr lang="en-IN" sz="1600" b="0" dirty="0">
                <a:solidFill>
                  <a:schemeClr val="tx1">
                    <a:lumMod val="95000"/>
                    <a:lumOff val="5000"/>
                  </a:schemeClr>
                </a:solidFill>
                <a:effectLst/>
                <a:latin typeface="Consolas" panose="020B0609020204030204" pitchFamily="49" charset="0"/>
              </a:rPr>
              <a:t>    font-weight: 700;</a:t>
            </a:r>
          </a:p>
          <a:p>
            <a:r>
              <a:rPr lang="en-IN" sz="1600" b="0" dirty="0">
                <a:solidFill>
                  <a:schemeClr val="tx1">
                    <a:lumMod val="95000"/>
                    <a:lumOff val="5000"/>
                  </a:schemeClr>
                </a:solidFill>
                <a:effectLst/>
                <a:latin typeface="Consolas" panose="020B0609020204030204" pitchFamily="49" charset="0"/>
              </a:rPr>
              <a:t>    font-family: "Lato";</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.container-2 h1{</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#ffffff;</a:t>
            </a:r>
          </a:p>
          <a:p>
            <a:r>
              <a:rPr lang="en-IN" sz="1600" b="0" dirty="0">
                <a:solidFill>
                  <a:schemeClr val="tx1">
                    <a:lumMod val="95000"/>
                    <a:lumOff val="5000"/>
                  </a:schemeClr>
                </a:solidFill>
                <a:effectLst/>
                <a:latin typeface="Consolas" panose="020B0609020204030204" pitchFamily="49" charset="0"/>
              </a:rPr>
              <a:t>    margin-top: 7%;</a:t>
            </a:r>
          </a:p>
          <a:p>
            <a:r>
              <a:rPr lang="en-IN" sz="1600" b="0" dirty="0">
                <a:solidFill>
                  <a:schemeClr val="tx1">
                    <a:lumMod val="95000"/>
                    <a:lumOff val="5000"/>
                  </a:schemeClr>
                </a:solidFill>
                <a:effectLst/>
                <a:latin typeface="Consolas" panose="020B0609020204030204" pitchFamily="49" charset="0"/>
              </a:rPr>
              <a:t>    margin-left: 15%;</a:t>
            </a:r>
          </a:p>
          <a:p>
            <a:r>
              <a:rPr lang="en-IN" sz="1600" b="0" dirty="0">
                <a:solidFill>
                  <a:schemeClr val="tx1">
                    <a:lumMod val="95000"/>
                    <a:lumOff val="5000"/>
                  </a:schemeClr>
                </a:solidFill>
                <a:effectLst/>
                <a:latin typeface="Consolas" panose="020B0609020204030204" pitchFamily="49" charset="0"/>
              </a:rPr>
              <a:t>    text-transform: uppercase;</a:t>
            </a:r>
          </a:p>
          <a:p>
            <a:r>
              <a:rPr lang="en-IN" sz="1600" b="0" dirty="0">
                <a:solidFill>
                  <a:schemeClr val="tx1">
                    <a:lumMod val="95000"/>
                    <a:lumOff val="5000"/>
                  </a:schemeClr>
                </a:solidFill>
                <a:effectLst/>
                <a:latin typeface="Consolas" panose="020B0609020204030204" pitchFamily="49" charset="0"/>
              </a:rPr>
              <a:t>}</a:t>
            </a:r>
          </a:p>
          <a:p>
            <a:endParaRPr lang="en-IN" sz="1600" dirty="0">
              <a:solidFill>
                <a:schemeClr val="tx1">
                  <a:lumMod val="95000"/>
                  <a:lumOff val="5000"/>
                </a:schemeClr>
              </a:solidFill>
            </a:endParaRPr>
          </a:p>
        </p:txBody>
      </p:sp>
    </p:spTree>
    <p:extLst>
      <p:ext uri="{BB962C8B-B14F-4D97-AF65-F5344CB8AC3E}">
        <p14:creationId xmlns:p14="http://schemas.microsoft.com/office/powerpoint/2010/main" val="367688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20B1AABF-1386-D7C8-F80B-188B2249E27E}"/>
              </a:ext>
            </a:extLst>
          </p:cNvPr>
          <p:cNvSpPr txBox="1"/>
          <p:nvPr/>
        </p:nvSpPr>
        <p:spPr>
          <a:xfrm>
            <a:off x="457200" y="457200"/>
            <a:ext cx="7010400" cy="9787295"/>
          </a:xfrm>
          <a:prstGeom prst="rect">
            <a:avLst/>
          </a:prstGeom>
          <a:noFill/>
        </p:spPr>
        <p:txBody>
          <a:bodyPr wrap="square" rtlCol="0">
            <a:spAutoFit/>
          </a:bodyPr>
          <a:lstStyle/>
          <a:p>
            <a:r>
              <a:rPr lang="en-IN" sz="1050" b="0" dirty="0">
                <a:solidFill>
                  <a:schemeClr val="tx1">
                    <a:lumMod val="95000"/>
                    <a:lumOff val="5000"/>
                  </a:schemeClr>
                </a:solidFill>
                <a:effectLst/>
                <a:latin typeface="Consolas" panose="020B0609020204030204" pitchFamily="49" charset="0"/>
              </a:rPr>
              <a:t>.heading </a:t>
            </a:r>
            <a:r>
              <a:rPr lang="en-IN" sz="1050" b="0" dirty="0" err="1">
                <a:solidFill>
                  <a:schemeClr val="tx1">
                    <a:lumMod val="95000"/>
                    <a:lumOff val="5000"/>
                  </a:schemeClr>
                </a:solidFill>
                <a:effectLst/>
                <a:latin typeface="Consolas" panose="020B0609020204030204" pitchFamily="49" charset="0"/>
              </a:rPr>
              <a:t>button:hover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#ce0000;</a:t>
            </a:r>
          </a:p>
          <a:p>
            <a:r>
              <a:rPr lang="en-IN" sz="1050" b="0" dirty="0">
                <a:solidFill>
                  <a:schemeClr val="tx1">
                    <a:lumMod val="95000"/>
                    <a:lumOff val="5000"/>
                  </a:schemeClr>
                </a:solidFill>
                <a:effectLst/>
                <a:latin typeface="Consolas" panose="020B0609020204030204" pitchFamily="49" charset="0"/>
              </a:rPr>
              <a:t>    background-</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aliceblue</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font-size: 23px;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.img-2{</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width: 1000px;</a:t>
            </a:r>
          </a:p>
          <a:p>
            <a:r>
              <a:rPr lang="en-IN" sz="1050" b="0" dirty="0">
                <a:solidFill>
                  <a:schemeClr val="tx1">
                    <a:lumMod val="95000"/>
                    <a:lumOff val="5000"/>
                  </a:schemeClr>
                </a:solidFill>
                <a:effectLst/>
                <a:latin typeface="Consolas" panose="020B0609020204030204" pitchFamily="49" charset="0"/>
              </a:rPr>
              <a:t>    height: 400px;</a:t>
            </a:r>
          </a:p>
          <a:p>
            <a:r>
              <a:rPr lang="en-IN" sz="1050" b="0" dirty="0">
                <a:solidFill>
                  <a:schemeClr val="tx1">
                    <a:lumMod val="95000"/>
                    <a:lumOff val="5000"/>
                  </a:schemeClr>
                </a:solidFill>
                <a:effectLst/>
                <a:latin typeface="Consolas" panose="020B0609020204030204" pitchFamily="49" charset="0"/>
              </a:rPr>
              <a:t>    background-</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#ce0000;</a:t>
            </a:r>
          </a:p>
          <a:p>
            <a:r>
              <a:rPr lang="en-IN" sz="1050" b="0" dirty="0">
                <a:solidFill>
                  <a:schemeClr val="tx1">
                    <a:lumMod val="95000"/>
                    <a:lumOff val="5000"/>
                  </a:schemeClr>
                </a:solidFill>
                <a:effectLst/>
                <a:latin typeface="Consolas" panose="020B0609020204030204" pitchFamily="49" charset="0"/>
              </a:rPr>
              <a:t>    align-items: </a:t>
            </a:r>
            <a:r>
              <a:rPr lang="en-IN" sz="1050" b="0" dirty="0" err="1">
                <a:solidFill>
                  <a:schemeClr val="tx1">
                    <a:lumMod val="95000"/>
                    <a:lumOff val="5000"/>
                  </a:schemeClr>
                </a:solidFill>
                <a:effectLst/>
                <a:latin typeface="Consolas" panose="020B0609020204030204" pitchFamily="49" charset="0"/>
              </a:rPr>
              <a:t>center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margin-left: auto;</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margin-right:auto</a:t>
            </a:r>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.container-2{</a:t>
            </a:r>
          </a:p>
          <a:p>
            <a:r>
              <a:rPr lang="en-IN" sz="1050" b="0" dirty="0">
                <a:solidFill>
                  <a:schemeClr val="tx1">
                    <a:lumMod val="95000"/>
                    <a:lumOff val="5000"/>
                  </a:schemeClr>
                </a:solidFill>
                <a:effectLst/>
                <a:latin typeface="Consolas" panose="020B0609020204030204" pitchFamily="49" charset="0"/>
              </a:rPr>
              <a:t>    background-image: </a:t>
            </a:r>
            <a:r>
              <a:rPr lang="en-IN" sz="1050" b="0" dirty="0" err="1">
                <a:solidFill>
                  <a:schemeClr val="tx1">
                    <a:lumMod val="95000"/>
                    <a:lumOff val="5000"/>
                  </a:schemeClr>
                </a:solidFill>
                <a:effectLst/>
                <a:latin typeface="Consolas" panose="020B0609020204030204" pitchFamily="49" charset="0"/>
              </a:rPr>
              <a:t>url</a:t>
            </a:r>
            <a:r>
              <a:rPr lang="en-IN" sz="1050" b="0" dirty="0">
                <a:solidFill>
                  <a:schemeClr val="tx1">
                    <a:lumMod val="95000"/>
                    <a:lumOff val="5000"/>
                  </a:schemeClr>
                </a:solidFill>
                <a:effectLst/>
                <a:latin typeface="Consolas" panose="020B0609020204030204" pitchFamily="49" charset="0"/>
              </a:rPr>
              <a:t>(images/bg-2.png);</a:t>
            </a:r>
          </a:p>
          <a:p>
            <a:r>
              <a:rPr lang="en-IN" sz="1050" b="0" dirty="0">
                <a:solidFill>
                  <a:schemeClr val="tx1">
                    <a:lumMod val="95000"/>
                    <a:lumOff val="5000"/>
                  </a:schemeClr>
                </a:solidFill>
                <a:effectLst/>
                <a:latin typeface="Consolas" panose="020B0609020204030204" pitchFamily="49" charset="0"/>
              </a:rPr>
              <a:t>    background-repeat: no-repeat;</a:t>
            </a:r>
          </a:p>
          <a:p>
            <a:r>
              <a:rPr lang="en-IN" sz="1050" b="0" dirty="0">
                <a:solidFill>
                  <a:schemeClr val="tx1">
                    <a:lumMod val="95000"/>
                    <a:lumOff val="5000"/>
                  </a:schemeClr>
                </a:solidFill>
                <a:effectLst/>
                <a:latin typeface="Consolas" panose="020B0609020204030204" pitchFamily="49" charset="0"/>
              </a:rPr>
              <a:t>    background-size: cover;</a:t>
            </a:r>
          </a:p>
          <a:p>
            <a:r>
              <a:rPr lang="en-IN" sz="1050" b="0" dirty="0">
                <a:solidFill>
                  <a:schemeClr val="tx1">
                    <a:lumMod val="95000"/>
                    <a:lumOff val="5000"/>
                  </a:schemeClr>
                </a:solidFill>
                <a:effectLst/>
                <a:latin typeface="Consolas" panose="020B0609020204030204" pitchFamily="49" charset="0"/>
              </a:rPr>
              <a:t>    background-position: fixed;</a:t>
            </a:r>
          </a:p>
          <a:p>
            <a:r>
              <a:rPr lang="en-IN" sz="1050" b="0" dirty="0">
                <a:solidFill>
                  <a:schemeClr val="tx1">
                    <a:lumMod val="95000"/>
                    <a:lumOff val="5000"/>
                  </a:schemeClr>
                </a:solidFill>
                <a:effectLst/>
                <a:latin typeface="Consolas" panose="020B0609020204030204" pitchFamily="49" charset="0"/>
              </a:rPr>
              <a:t>    overflow-x: hidden; .container-2 p{</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antiquewhite</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margin-top: 20px;</a:t>
            </a:r>
          </a:p>
          <a:p>
            <a:r>
              <a:rPr lang="en-IN" sz="1050" b="0" dirty="0">
                <a:solidFill>
                  <a:schemeClr val="tx1">
                    <a:lumMod val="95000"/>
                    <a:lumOff val="5000"/>
                  </a:schemeClr>
                </a:solidFill>
                <a:effectLst/>
                <a:latin typeface="Consolas" panose="020B0609020204030204" pitchFamily="49" charset="0"/>
              </a:rPr>
              <a:t>    font-size: 12px;</a:t>
            </a:r>
          </a:p>
          <a:p>
            <a:r>
              <a:rPr lang="en-IN" sz="1050" b="0" dirty="0">
                <a:solidFill>
                  <a:schemeClr val="tx1">
                    <a:lumMod val="95000"/>
                    <a:lumOff val="5000"/>
                  </a:schemeClr>
                </a:solidFill>
                <a:effectLst/>
                <a:latin typeface="Consolas" panose="020B0609020204030204" pitchFamily="49" charset="0"/>
              </a:rPr>
              <a:t>    margin-left: 15%;</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width: 900px;</a:t>
            </a:r>
          </a:p>
          <a:p>
            <a:r>
              <a:rPr lang="en-IN" sz="1050" b="0" dirty="0">
                <a:solidFill>
                  <a:schemeClr val="tx1">
                    <a:lumMod val="95000"/>
                    <a:lumOff val="5000"/>
                  </a:schemeClr>
                </a:solidFill>
                <a:effectLst/>
                <a:latin typeface="Consolas" panose="020B0609020204030204" pitchFamily="49" charset="0"/>
              </a:rPr>
              <a:t>    margin-bottom: 8%;</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.red-box{</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justify-content: </a:t>
            </a:r>
            <a:r>
              <a:rPr lang="en-IN" sz="1050" b="0" dirty="0" err="1">
                <a:solidFill>
                  <a:schemeClr val="tx1">
                    <a:lumMod val="95000"/>
                    <a:lumOff val="5000"/>
                  </a:schemeClr>
                </a:solidFill>
                <a:effectLst/>
                <a:latin typeface="Consolas" panose="020B0609020204030204" pitchFamily="49" charset="0"/>
              </a:rPr>
              <a:t>center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align-items: baseline;</a:t>
            </a:r>
          </a:p>
          <a:p>
            <a:r>
              <a:rPr lang="en-IN" sz="1050" b="0" dirty="0">
                <a:solidFill>
                  <a:schemeClr val="tx1">
                    <a:lumMod val="95000"/>
                    <a:lumOff val="5000"/>
                  </a:schemeClr>
                </a:solidFill>
                <a:effectLst/>
                <a:latin typeface="Consolas" panose="020B0609020204030204" pitchFamily="49" charset="0"/>
              </a:rPr>
              <a:t>    position: sticky;</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section{</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justify-content: </a:t>
            </a:r>
            <a:r>
              <a:rPr lang="en-IN" sz="1050" b="0" dirty="0" err="1">
                <a:solidFill>
                  <a:schemeClr val="tx1">
                    <a:lumMod val="95000"/>
                    <a:lumOff val="5000"/>
                  </a:schemeClr>
                </a:solidFill>
                <a:effectLst/>
                <a:latin typeface="Consolas" panose="020B0609020204030204" pitchFamily="49" charset="0"/>
              </a:rPr>
              <a:t>center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align-items: </a:t>
            </a:r>
            <a:r>
              <a:rPr lang="en-IN" sz="1050" b="0" dirty="0" err="1">
                <a:solidFill>
                  <a:schemeClr val="tx1">
                    <a:lumMod val="95000"/>
                    <a:lumOff val="5000"/>
                  </a:schemeClr>
                </a:solidFill>
                <a:effectLst/>
                <a:latin typeface="Consolas" panose="020B0609020204030204" pitchFamily="49" charset="0"/>
              </a:rPr>
              <a:t>center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height: 100px;</a:t>
            </a:r>
          </a:p>
          <a:p>
            <a:r>
              <a:rPr lang="en-IN" sz="1050" b="0" dirty="0">
                <a:solidFill>
                  <a:schemeClr val="tx1">
                    <a:lumMod val="95000"/>
                    <a:lumOff val="5000"/>
                  </a:schemeClr>
                </a:solidFill>
                <a:effectLst/>
                <a:latin typeface="Consolas" panose="020B0609020204030204" pitchFamily="49" charset="0"/>
              </a:rPr>
              <a:t>    width: 100px;</a:t>
            </a:r>
          </a:p>
          <a:p>
            <a:r>
              <a:rPr lang="en-IN" sz="1050" b="0" dirty="0">
                <a:solidFill>
                  <a:schemeClr val="tx1">
                    <a:lumMod val="95000"/>
                    <a:lumOff val="5000"/>
                  </a:schemeClr>
                </a:solidFill>
                <a:effectLst/>
                <a:latin typeface="Consolas" panose="020B0609020204030204" pitchFamily="49" charset="0"/>
              </a:rPr>
              <a:t>    position: absolute;</a:t>
            </a:r>
          </a:p>
          <a:p>
            <a:r>
              <a:rPr lang="en-IN" sz="1050" b="0" dirty="0">
                <a:solidFill>
                  <a:schemeClr val="tx1">
                    <a:lumMod val="95000"/>
                    <a:lumOff val="5000"/>
                  </a:schemeClr>
                </a:solidFill>
                <a:effectLst/>
                <a:latin typeface="Consolas" panose="020B0609020204030204" pitchFamily="49" charset="0"/>
              </a:rPr>
              <a:t>    margin-top: 130px;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.red-box h2{</a:t>
            </a:r>
          </a:p>
          <a:p>
            <a:r>
              <a:rPr lang="en-IN" sz="1050" b="0" dirty="0">
                <a:solidFill>
                  <a:schemeClr val="tx1">
                    <a:lumMod val="95000"/>
                    <a:lumOff val="5000"/>
                  </a:schemeClr>
                </a:solidFill>
                <a:effectLst/>
                <a:latin typeface="Consolas" panose="020B0609020204030204" pitchFamily="49" charset="0"/>
              </a:rPr>
              <a:t>    position: absolute;</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color:aliceblue</a:t>
            </a:r>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text-transform: uppercase;</a:t>
            </a:r>
          </a:p>
          <a:p>
            <a:r>
              <a:rPr lang="en-IN" sz="1050" b="0" dirty="0">
                <a:solidFill>
                  <a:schemeClr val="tx1">
                    <a:lumMod val="95000"/>
                    <a:lumOff val="5000"/>
                  </a:schemeClr>
                </a:solidFill>
                <a:effectLst/>
                <a:latin typeface="Consolas" panose="020B0609020204030204" pitchFamily="49" charset="0"/>
              </a:rPr>
              <a:t>    margin-top: 3%;</a:t>
            </a:r>
          </a:p>
          <a:p>
            <a:r>
              <a:rPr lang="en-IN" sz="1050" b="0" dirty="0">
                <a:solidFill>
                  <a:schemeClr val="tx1">
                    <a:lumMod val="95000"/>
                    <a:lumOff val="5000"/>
                  </a:schemeClr>
                </a:solidFill>
                <a:effectLst/>
                <a:latin typeface="Consolas" panose="020B0609020204030204" pitchFamily="49" charset="0"/>
              </a:rPr>
              <a:t>    font-size: 40px;</a:t>
            </a:r>
          </a:p>
          <a:p>
            <a:r>
              <a:rPr lang="en-IN" sz="1050" b="0" dirty="0">
                <a:solidFill>
                  <a:schemeClr val="tx1">
                    <a:lumMod val="95000"/>
                    <a:lumOff val="5000"/>
                  </a:schemeClr>
                </a:solidFill>
                <a:effectLst/>
                <a:latin typeface="Consolas" panose="020B0609020204030204" pitchFamily="49" charset="0"/>
              </a:rPr>
              <a:t>    margin-right:15%;</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.red-box h3{</a:t>
            </a:r>
          </a:p>
          <a:p>
            <a:r>
              <a:rPr lang="en-IN" sz="1050" b="0" dirty="0">
                <a:solidFill>
                  <a:schemeClr val="tx1">
                    <a:lumMod val="95000"/>
                    <a:lumOff val="5000"/>
                  </a:schemeClr>
                </a:solidFill>
                <a:effectLst/>
                <a:latin typeface="Consolas" panose="020B0609020204030204" pitchFamily="49" charset="0"/>
              </a:rPr>
              <a:t>    position: absolute;</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color:aliceblue</a:t>
            </a:r>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margin-top: 10%;</a:t>
            </a:r>
          </a:p>
          <a:p>
            <a:r>
              <a:rPr lang="en-IN" sz="1050" b="0" dirty="0">
                <a:solidFill>
                  <a:schemeClr val="tx1">
                    <a:lumMod val="95000"/>
                    <a:lumOff val="5000"/>
                  </a:schemeClr>
                </a:solidFill>
                <a:effectLst/>
                <a:latin typeface="Consolas" panose="020B0609020204030204" pitchFamily="49" charset="0"/>
              </a:rPr>
              <a:t>    margin-right: 42%;</a:t>
            </a:r>
          </a:p>
          <a:p>
            <a:r>
              <a:rPr lang="en-IN" sz="1050" b="0" dirty="0">
                <a:solidFill>
                  <a:schemeClr val="tx1">
                    <a:lumMod val="95000"/>
                    <a:lumOff val="5000"/>
                  </a:schemeClr>
                </a:solidFill>
                <a:effectLst/>
                <a:latin typeface="Consolas" panose="020B0609020204030204" pitchFamily="49" charset="0"/>
              </a:rPr>
              <a:t>    font-size: 25px;</a:t>
            </a:r>
          </a:p>
          <a:p>
            <a:r>
              <a:rPr lang="en-IN" sz="1050" b="0" dirty="0">
                <a:solidFill>
                  <a:schemeClr val="tx1">
                    <a:lumMod val="95000"/>
                    <a:lumOff val="5000"/>
                  </a:schemeClr>
                </a:solidFill>
                <a:effectLst/>
                <a:latin typeface="Consolas" panose="020B0609020204030204" pitchFamily="49" charset="0"/>
              </a:rPr>
              <a:t>    text-transform: lowercase;</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a:t>
            </a:r>
          </a:p>
        </p:txBody>
      </p:sp>
    </p:spTree>
    <p:extLst>
      <p:ext uri="{BB962C8B-B14F-4D97-AF65-F5344CB8AC3E}">
        <p14:creationId xmlns:p14="http://schemas.microsoft.com/office/powerpoint/2010/main" val="308317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C9C36E50-904F-405D-1F67-E3B57940A40E}"/>
              </a:ext>
            </a:extLst>
          </p:cNvPr>
          <p:cNvSpPr txBox="1"/>
          <p:nvPr/>
        </p:nvSpPr>
        <p:spPr>
          <a:xfrm>
            <a:off x="533400" y="457201"/>
            <a:ext cx="6324600" cy="9510296"/>
          </a:xfrm>
          <a:prstGeom prst="rect">
            <a:avLst/>
          </a:prstGeom>
          <a:noFill/>
        </p:spPr>
        <p:txBody>
          <a:bodyPr wrap="square">
            <a:spAutoFit/>
          </a:bodyPr>
          <a:lstStyle/>
          <a:p>
            <a:r>
              <a:rPr lang="en-IN" b="0" dirty="0">
                <a:solidFill>
                  <a:schemeClr val="tx1">
                    <a:lumMod val="95000"/>
                    <a:lumOff val="5000"/>
                  </a:schemeClr>
                </a:solidFill>
                <a:effectLst/>
                <a:latin typeface="Consolas" panose="020B0609020204030204" pitchFamily="49" charset="0"/>
              </a:rPr>
              <a:t>.red-box button{</a:t>
            </a:r>
          </a:p>
          <a:p>
            <a:r>
              <a:rPr lang="en-IN" b="0" dirty="0">
                <a:solidFill>
                  <a:schemeClr val="tx1">
                    <a:lumMod val="95000"/>
                    <a:lumOff val="5000"/>
                  </a:schemeClr>
                </a:solidFill>
                <a:effectLst/>
                <a:latin typeface="Consolas" panose="020B0609020204030204" pitchFamily="49" charset="0"/>
              </a:rPr>
              <a:t>    position: absolute;</a:t>
            </a:r>
          </a:p>
          <a:p>
            <a:r>
              <a:rPr lang="en-IN" b="0" dirty="0">
                <a:solidFill>
                  <a:schemeClr val="tx1">
                    <a:lumMod val="95000"/>
                    <a:lumOff val="5000"/>
                  </a:schemeClr>
                </a:solidFill>
                <a:effectLst/>
                <a:latin typeface="Consolas" panose="020B0609020204030204" pitchFamily="49" charset="0"/>
              </a:rPr>
              <a:t>    border: #ffffff;</a:t>
            </a:r>
          </a:p>
          <a:p>
            <a:r>
              <a:rPr lang="en-IN" b="0" dirty="0">
                <a:solidFill>
                  <a:schemeClr val="tx1">
                    <a:lumMod val="95000"/>
                    <a:lumOff val="5000"/>
                  </a:schemeClr>
                </a:solidFill>
                <a:effectLst/>
                <a:latin typeface="Consolas" panose="020B0609020204030204" pitchFamily="49" charset="0"/>
              </a:rPr>
              <a:t>    margin-top: 22%;</a:t>
            </a:r>
          </a:p>
          <a:p>
            <a:r>
              <a:rPr lang="en-IN" b="0" dirty="0">
                <a:solidFill>
                  <a:schemeClr val="tx1">
                    <a:lumMod val="95000"/>
                    <a:lumOff val="5000"/>
                  </a:schemeClr>
                </a:solidFill>
                <a:effectLst/>
                <a:latin typeface="Consolas" panose="020B0609020204030204" pitchFamily="49" charset="0"/>
              </a:rPr>
              <a:t>    margin-right: 54%;</a:t>
            </a:r>
          </a:p>
          <a:p>
            <a:r>
              <a:rPr lang="en-IN" b="0" dirty="0">
                <a:solidFill>
                  <a:schemeClr val="tx1">
                    <a:lumMod val="95000"/>
                    <a:lumOff val="5000"/>
                  </a:schemeClr>
                </a:solidFill>
                <a:effectLst/>
                <a:latin typeface="Consolas" panose="020B0609020204030204" pitchFamily="49" charset="0"/>
              </a:rPr>
              <a:t>    background-</a:t>
            </a:r>
            <a:r>
              <a:rPr lang="en-IN" b="0" dirty="0" err="1">
                <a:solidFill>
                  <a:schemeClr val="tx1">
                    <a:lumMod val="95000"/>
                    <a:lumOff val="5000"/>
                  </a:schemeClr>
                </a:solidFill>
                <a:effectLst/>
                <a:latin typeface="Consolas" panose="020B0609020204030204" pitchFamily="49" charset="0"/>
              </a:rPr>
              <a:t>color</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rgba</a:t>
            </a:r>
            <a:r>
              <a:rPr lang="en-IN" b="0" dirty="0">
                <a:solidFill>
                  <a:schemeClr val="tx1">
                    <a:lumMod val="95000"/>
                    <a:lumOff val="5000"/>
                  </a:schemeClr>
                </a:solidFill>
                <a:effectLst/>
                <a:latin typeface="Consolas" panose="020B0609020204030204" pitchFamily="49" charset="0"/>
              </a:rPr>
              <a:t>(27,27,27,0);</a:t>
            </a:r>
          </a:p>
          <a:p>
            <a:r>
              <a:rPr lang="en-IN" b="0" dirty="0">
                <a:solidFill>
                  <a:schemeClr val="tx1">
                    <a:lumMod val="95000"/>
                    <a:lumOff val="5000"/>
                  </a:schemeClr>
                </a:solidFill>
                <a:effectLst/>
                <a:latin typeface="Consolas" panose="020B0609020204030204" pitchFamily="49" charset="0"/>
              </a:rPr>
              <a:t>    border: 2px solid #ffffff;</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.red-box </a:t>
            </a:r>
            <a:r>
              <a:rPr lang="en-IN" b="0" dirty="0" err="1">
                <a:solidFill>
                  <a:schemeClr val="tx1">
                    <a:lumMod val="95000"/>
                    <a:lumOff val="5000"/>
                  </a:schemeClr>
                </a:solidFill>
                <a:effectLst/>
                <a:latin typeface="Consolas" panose="020B0609020204030204" pitchFamily="49" charset="0"/>
              </a:rPr>
              <a:t>button:hover</a:t>
            </a:r>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color</a:t>
            </a:r>
            <a:r>
              <a:rPr lang="en-IN" b="0" dirty="0">
                <a:solidFill>
                  <a:schemeClr val="tx1">
                    <a:lumMod val="95000"/>
                    <a:lumOff val="5000"/>
                  </a:schemeClr>
                </a:solidFill>
                <a:effectLst/>
                <a:latin typeface="Consolas" panose="020B0609020204030204" pitchFamily="49" charset="0"/>
              </a:rPr>
              <a:t>: #ce0000;</a:t>
            </a:r>
          </a:p>
          <a:p>
            <a:r>
              <a:rPr lang="en-IN" b="0" dirty="0">
                <a:solidFill>
                  <a:schemeClr val="tx1">
                    <a:lumMod val="95000"/>
                    <a:lumOff val="5000"/>
                  </a:schemeClr>
                </a:solidFill>
                <a:effectLst/>
                <a:latin typeface="Consolas" panose="020B0609020204030204" pitchFamily="49" charset="0"/>
              </a:rPr>
              <a:t>    background-</a:t>
            </a:r>
            <a:r>
              <a:rPr lang="en-IN" b="0" dirty="0" err="1">
                <a:solidFill>
                  <a:schemeClr val="tx1">
                    <a:lumMod val="95000"/>
                    <a:lumOff val="5000"/>
                  </a:schemeClr>
                </a:solidFill>
                <a:effectLst/>
                <a:latin typeface="Consolas" panose="020B0609020204030204" pitchFamily="49" charset="0"/>
              </a:rPr>
              <a:t>color</a:t>
            </a:r>
            <a:r>
              <a:rPr lang="en-IN" b="0" dirty="0">
                <a:solidFill>
                  <a:schemeClr val="tx1">
                    <a:lumMod val="95000"/>
                    <a:lumOff val="5000"/>
                  </a:schemeClr>
                </a:solidFill>
                <a:effectLst/>
                <a:latin typeface="Consolas" panose="020B0609020204030204" pitchFamily="49" charset="0"/>
              </a:rPr>
              <a:t>: #ffffff;</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.top-</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    width: 450px;</a:t>
            </a:r>
          </a:p>
          <a:p>
            <a:r>
              <a:rPr lang="en-IN" b="0" dirty="0">
                <a:solidFill>
                  <a:schemeClr val="tx1">
                    <a:lumMod val="95000"/>
                    <a:lumOff val="5000"/>
                  </a:schemeClr>
                </a:solidFill>
                <a:effectLst/>
                <a:latin typeface="Consolas" panose="020B0609020204030204" pitchFamily="49" charset="0"/>
              </a:rPr>
              <a:t>    height: 300px;</a:t>
            </a:r>
          </a:p>
          <a:p>
            <a:r>
              <a:rPr lang="en-IN" b="0" dirty="0">
                <a:solidFill>
                  <a:schemeClr val="tx1">
                    <a:lumMod val="95000"/>
                    <a:lumOff val="5000"/>
                  </a:schemeClr>
                </a:solidFill>
                <a:effectLst/>
                <a:latin typeface="Consolas" panose="020B0609020204030204" pitchFamily="49" charset="0"/>
              </a:rPr>
              <a:t>    position: absolute;</a:t>
            </a:r>
          </a:p>
          <a:p>
            <a:r>
              <a:rPr lang="en-IN" b="0" dirty="0">
                <a:solidFill>
                  <a:schemeClr val="tx1">
                    <a:lumMod val="95000"/>
                    <a:lumOff val="5000"/>
                  </a:schemeClr>
                </a:solidFill>
                <a:effectLst/>
                <a:latin typeface="Consolas" panose="020B0609020204030204" pitchFamily="49" charset="0"/>
              </a:rPr>
              <a:t>    top: 0;</a:t>
            </a:r>
          </a:p>
          <a:p>
            <a:r>
              <a:rPr lang="en-IN" b="0" dirty="0">
                <a:solidFill>
                  <a:schemeClr val="tx1">
                    <a:lumMod val="95000"/>
                    <a:lumOff val="5000"/>
                  </a:schemeClr>
                </a:solidFill>
                <a:effectLst/>
                <a:latin typeface="Consolas" panose="020B0609020204030204" pitchFamily="49" charset="0"/>
              </a:rPr>
              <a:t>    left: 0;</a:t>
            </a:r>
          </a:p>
          <a:p>
            <a:r>
              <a:rPr lang="en-IN" b="0" dirty="0">
                <a:solidFill>
                  <a:schemeClr val="tx1">
                    <a:lumMod val="95000"/>
                    <a:lumOff val="5000"/>
                  </a:schemeClr>
                </a:solidFill>
                <a:effectLst/>
                <a:latin typeface="Consolas" panose="020B0609020204030204" pitchFamily="49" charset="0"/>
              </a:rPr>
              <a:t>    z-index: 1;</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.top-</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    width: 450px;</a:t>
            </a:r>
          </a:p>
          <a:p>
            <a:r>
              <a:rPr lang="en-IN" b="0" dirty="0">
                <a:solidFill>
                  <a:schemeClr val="tx1">
                    <a:lumMod val="95000"/>
                    <a:lumOff val="5000"/>
                  </a:schemeClr>
                </a:solidFill>
                <a:effectLst/>
                <a:latin typeface="Consolas" panose="020B0609020204030204" pitchFamily="49" charset="0"/>
              </a:rPr>
              <a:t>    height: 300px;</a:t>
            </a:r>
          </a:p>
          <a:p>
            <a:r>
              <a:rPr lang="en-IN" b="0" dirty="0">
                <a:solidFill>
                  <a:schemeClr val="tx1">
                    <a:lumMod val="95000"/>
                    <a:lumOff val="5000"/>
                  </a:schemeClr>
                </a:solidFill>
                <a:effectLst/>
                <a:latin typeface="Consolas" panose="020B0609020204030204" pitchFamily="49" charset="0"/>
              </a:rPr>
              <a:t>    object-fit: cover;</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.bottom-</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    width: 450px;</a:t>
            </a:r>
          </a:p>
          <a:p>
            <a:r>
              <a:rPr lang="en-IN" b="0" dirty="0">
                <a:solidFill>
                  <a:schemeClr val="tx1">
                    <a:lumMod val="95000"/>
                    <a:lumOff val="5000"/>
                  </a:schemeClr>
                </a:solidFill>
                <a:effectLst/>
                <a:latin typeface="Consolas" panose="020B0609020204030204" pitchFamily="49" charset="0"/>
              </a:rPr>
              <a:t>    height: 300px;</a:t>
            </a:r>
          </a:p>
          <a:p>
            <a:r>
              <a:rPr lang="en-IN" b="0" dirty="0">
                <a:solidFill>
                  <a:schemeClr val="tx1">
                    <a:lumMod val="95000"/>
                    <a:lumOff val="5000"/>
                  </a:schemeClr>
                </a:solidFill>
                <a:effectLst/>
                <a:latin typeface="Consolas" panose="020B0609020204030204" pitchFamily="49" charset="0"/>
              </a:rPr>
              <a:t>    position: absolute;</a:t>
            </a:r>
          </a:p>
          <a:p>
            <a:r>
              <a:rPr lang="en-IN" b="0" dirty="0">
                <a:solidFill>
                  <a:schemeClr val="tx1">
                    <a:lumMod val="95000"/>
                    <a:lumOff val="5000"/>
                  </a:schemeClr>
                </a:solidFill>
                <a:effectLst/>
                <a:latin typeface="Consolas" panose="020B0609020204030204" pitchFamily="49" charset="0"/>
              </a:rPr>
              <a:t>    top: 0;</a:t>
            </a:r>
          </a:p>
          <a:p>
            <a:r>
              <a:rPr lang="en-IN" b="0" dirty="0">
                <a:solidFill>
                  <a:schemeClr val="tx1">
                    <a:lumMod val="95000"/>
                    <a:lumOff val="5000"/>
                  </a:schemeClr>
                </a:solidFill>
                <a:effectLst/>
                <a:latin typeface="Consolas" panose="020B0609020204030204" pitchFamily="49" charset="0"/>
              </a:rPr>
              <a:t>    left: 0;</a:t>
            </a:r>
          </a:p>
          <a:p>
            <a:r>
              <a:rPr lang="en-IN" b="0" dirty="0">
                <a:solidFill>
                  <a:schemeClr val="tx1">
                    <a:lumMod val="95000"/>
                    <a:lumOff val="5000"/>
                  </a:schemeClr>
                </a:solidFill>
                <a:effectLst/>
                <a:latin typeface="Consolas" panose="020B0609020204030204" pitchFamily="49" charset="0"/>
              </a:rPr>
              <a:t>    z-index: 1;</a:t>
            </a:r>
          </a:p>
          <a:p>
            <a:r>
              <a:rPr lang="en-IN" b="0" dirty="0">
                <a:solidFill>
                  <a:schemeClr val="tx1">
                    <a:lumMod val="95000"/>
                    <a:lumOff val="5000"/>
                  </a:schemeClr>
                </a:solidFill>
                <a:effectLst/>
                <a:latin typeface="Consolas" panose="020B0609020204030204" pitchFamily="49" charset="0"/>
              </a:rPr>
              <a:t>    rotate: 4deg;</a:t>
            </a:r>
          </a:p>
          <a:p>
            <a:r>
              <a:rPr lang="en-IN" b="0" dirty="0">
                <a:solidFill>
                  <a:schemeClr val="tx1">
                    <a:lumMod val="95000"/>
                    <a:lumOff val="5000"/>
                  </a:schemeClr>
                </a:solidFill>
                <a:effectLst/>
                <a:latin typeface="Consolas" panose="020B0609020204030204" pitchFamily="49" charset="0"/>
              </a:rPr>
              <a:t>}</a:t>
            </a:r>
          </a:p>
        </p:txBody>
      </p:sp>
    </p:spTree>
    <p:extLst>
      <p:ext uri="{BB962C8B-B14F-4D97-AF65-F5344CB8AC3E}">
        <p14:creationId xmlns:p14="http://schemas.microsoft.com/office/powerpoint/2010/main" val="276356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C9C36E50-904F-405D-1F67-E3B57940A40E}"/>
              </a:ext>
            </a:extLst>
          </p:cNvPr>
          <p:cNvSpPr txBox="1"/>
          <p:nvPr/>
        </p:nvSpPr>
        <p:spPr>
          <a:xfrm>
            <a:off x="533400" y="457201"/>
            <a:ext cx="6324600" cy="8402300"/>
          </a:xfrm>
          <a:prstGeom prst="rect">
            <a:avLst/>
          </a:prstGeom>
          <a:noFill/>
        </p:spPr>
        <p:txBody>
          <a:bodyPr wrap="square">
            <a:spAutoFit/>
          </a:bodyPr>
          <a:lstStyle/>
          <a:p>
            <a:r>
              <a:rPr lang="en-IN" b="0" dirty="0">
                <a:solidFill>
                  <a:schemeClr val="tx1">
                    <a:lumMod val="95000"/>
                    <a:lumOff val="5000"/>
                  </a:schemeClr>
                </a:solidFill>
                <a:effectLst/>
                <a:latin typeface="Consolas" panose="020B0609020204030204" pitchFamily="49" charset="0"/>
              </a:rPr>
              <a:t>.bottom-</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 </a:t>
            </a:r>
            <a:r>
              <a:rPr lang="en-IN" b="0" dirty="0" err="1">
                <a:solidFill>
                  <a:schemeClr val="tx1">
                    <a:lumMod val="95000"/>
                    <a:lumOff val="5000"/>
                  </a:schemeClr>
                </a:solidFill>
                <a:effectLst/>
                <a:latin typeface="Consolas" panose="020B0609020204030204" pitchFamily="49" charset="0"/>
              </a:rPr>
              <a:t>img</a:t>
            </a:r>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    width: 450px;</a:t>
            </a:r>
          </a:p>
          <a:p>
            <a:r>
              <a:rPr lang="en-IN" b="0" dirty="0">
                <a:solidFill>
                  <a:schemeClr val="tx1">
                    <a:lumMod val="95000"/>
                    <a:lumOff val="5000"/>
                  </a:schemeClr>
                </a:solidFill>
                <a:effectLst/>
                <a:latin typeface="Consolas" panose="020B0609020204030204" pitchFamily="49" charset="0"/>
              </a:rPr>
              <a:t>    height: 300px;</a:t>
            </a:r>
          </a:p>
          <a:p>
            <a:r>
              <a:rPr lang="en-IN" b="0" dirty="0">
                <a:solidFill>
                  <a:schemeClr val="tx1">
                    <a:lumMod val="95000"/>
                    <a:lumOff val="5000"/>
                  </a:schemeClr>
                </a:solidFill>
                <a:effectLst/>
                <a:latin typeface="Consolas" panose="020B0609020204030204" pitchFamily="49" charset="0"/>
              </a:rPr>
              <a:t>    object-fit: cover;</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.right-arrow{</a:t>
            </a:r>
          </a:p>
          <a:p>
            <a:r>
              <a:rPr lang="en-IN" b="0" dirty="0">
                <a:solidFill>
                  <a:schemeClr val="tx1">
                    <a:lumMod val="95000"/>
                    <a:lumOff val="5000"/>
                  </a:schemeClr>
                </a:solidFill>
                <a:effectLst/>
                <a:latin typeface="Consolas" panose="020B0609020204030204" pitchFamily="49" charset="0"/>
              </a:rPr>
              <a:t>    display: flex;</a:t>
            </a:r>
          </a:p>
          <a:p>
            <a:r>
              <a:rPr lang="en-IN" b="0" dirty="0">
                <a:solidFill>
                  <a:schemeClr val="tx1">
                    <a:lumMod val="95000"/>
                    <a:lumOff val="5000"/>
                  </a:schemeClr>
                </a:solidFill>
                <a:effectLst/>
                <a:latin typeface="Consolas" panose="020B0609020204030204" pitchFamily="49" charset="0"/>
              </a:rPr>
              <a:t>    position: absolute;</a:t>
            </a:r>
          </a:p>
          <a:p>
            <a:r>
              <a:rPr lang="en-IN" b="0" dirty="0">
                <a:solidFill>
                  <a:schemeClr val="tx1">
                    <a:lumMod val="95000"/>
                    <a:lumOff val="5000"/>
                  </a:schemeClr>
                </a:solidFill>
                <a:effectLst/>
                <a:latin typeface="Consolas" panose="020B0609020204030204" pitchFamily="49" charset="0"/>
              </a:rPr>
              <a:t>    object-fit: cover;</a:t>
            </a:r>
          </a:p>
          <a:p>
            <a:r>
              <a:rPr lang="en-IN" b="0" dirty="0">
                <a:solidFill>
                  <a:schemeClr val="tx1">
                    <a:lumMod val="95000"/>
                    <a:lumOff val="5000"/>
                  </a:schemeClr>
                </a:solidFill>
                <a:effectLst/>
                <a:latin typeface="Consolas" panose="020B0609020204030204" pitchFamily="49" charset="0"/>
              </a:rPr>
              <a:t>    margin-top: 250px;</a:t>
            </a:r>
          </a:p>
          <a:p>
            <a:r>
              <a:rPr lang="en-IN" b="0" dirty="0">
                <a:solidFill>
                  <a:schemeClr val="tx1">
                    <a:lumMod val="95000"/>
                    <a:lumOff val="5000"/>
                  </a:schemeClr>
                </a:solidFill>
                <a:effectLst/>
                <a:latin typeface="Consolas" panose="020B0609020204030204" pitchFamily="49" charset="0"/>
              </a:rPr>
              <a:t>    margin-left: 850px;</a:t>
            </a:r>
          </a:p>
          <a:p>
            <a:r>
              <a:rPr lang="en-IN" b="0" dirty="0">
                <a:solidFill>
                  <a:schemeClr val="tx1">
                    <a:lumMod val="95000"/>
                    <a:lumOff val="5000"/>
                  </a:schemeClr>
                </a:solidFill>
                <a:effectLst/>
                <a:latin typeface="Consolas" panose="020B0609020204030204" pitchFamily="49" charset="0"/>
              </a:rPr>
              <a:t>    cursor: pointer;</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.left-arrow{</a:t>
            </a:r>
          </a:p>
          <a:p>
            <a:r>
              <a:rPr lang="en-IN" b="0" dirty="0">
                <a:solidFill>
                  <a:schemeClr val="tx1">
                    <a:lumMod val="95000"/>
                    <a:lumOff val="5000"/>
                  </a:schemeClr>
                </a:solidFill>
                <a:effectLst/>
                <a:latin typeface="Consolas" panose="020B0609020204030204" pitchFamily="49" charset="0"/>
              </a:rPr>
              <a:t>    display: flex;</a:t>
            </a:r>
          </a:p>
          <a:p>
            <a:r>
              <a:rPr lang="en-IN" b="0" dirty="0">
                <a:solidFill>
                  <a:schemeClr val="tx1">
                    <a:lumMod val="95000"/>
                    <a:lumOff val="5000"/>
                  </a:schemeClr>
                </a:solidFill>
                <a:effectLst/>
                <a:latin typeface="Consolas" panose="020B0609020204030204" pitchFamily="49" charset="0"/>
              </a:rPr>
              <a:t>    position: absolute;</a:t>
            </a:r>
          </a:p>
          <a:p>
            <a:r>
              <a:rPr lang="en-IN" b="0" dirty="0">
                <a:solidFill>
                  <a:schemeClr val="tx1">
                    <a:lumMod val="95000"/>
                    <a:lumOff val="5000"/>
                  </a:schemeClr>
                </a:solidFill>
                <a:effectLst/>
                <a:latin typeface="Consolas" panose="020B0609020204030204" pitchFamily="49" charset="0"/>
              </a:rPr>
              <a:t>    object-fit: cover;</a:t>
            </a:r>
          </a:p>
          <a:p>
            <a:r>
              <a:rPr lang="en-IN" b="0" dirty="0">
                <a:solidFill>
                  <a:schemeClr val="tx1">
                    <a:lumMod val="95000"/>
                    <a:lumOff val="5000"/>
                  </a:schemeClr>
                </a:solidFill>
                <a:effectLst/>
                <a:latin typeface="Consolas" panose="020B0609020204030204" pitchFamily="49" charset="0"/>
              </a:rPr>
              <a:t>    margin-top: 250px;</a:t>
            </a:r>
          </a:p>
          <a:p>
            <a:r>
              <a:rPr lang="en-IN" b="0" dirty="0">
                <a:solidFill>
                  <a:schemeClr val="tx1">
                    <a:lumMod val="95000"/>
                    <a:lumOff val="5000"/>
                  </a:schemeClr>
                </a:solidFill>
                <a:effectLst/>
                <a:latin typeface="Consolas" panose="020B0609020204030204" pitchFamily="49" charset="0"/>
              </a:rPr>
              <a:t>    margin-right: 170px;</a:t>
            </a:r>
          </a:p>
          <a:p>
            <a:r>
              <a:rPr lang="en-IN" b="0" dirty="0">
                <a:solidFill>
                  <a:schemeClr val="tx1">
                    <a:lumMod val="95000"/>
                    <a:lumOff val="5000"/>
                  </a:schemeClr>
                </a:solidFill>
                <a:effectLst/>
                <a:latin typeface="Consolas" panose="020B0609020204030204" pitchFamily="49" charset="0"/>
              </a:rPr>
              <a:t>    cursor: pointer;</a:t>
            </a:r>
          </a:p>
          <a:p>
            <a:r>
              <a:rPr lang="en-IN" b="0" dirty="0">
                <a:solidFill>
                  <a:schemeClr val="tx1">
                    <a:lumMod val="95000"/>
                    <a:lumOff val="5000"/>
                  </a:schemeClr>
                </a:solidFill>
                <a:effectLst/>
                <a:latin typeface="Consolas" panose="020B0609020204030204" pitchFamily="49" charset="0"/>
              </a:rPr>
              <a:t>}</a:t>
            </a:r>
          </a:p>
          <a:p>
            <a:r>
              <a:rPr lang="en-IN" b="0" dirty="0">
                <a:solidFill>
                  <a:schemeClr val="tx1">
                    <a:lumMod val="95000"/>
                    <a:lumOff val="5000"/>
                  </a:schemeClr>
                </a:solidFill>
                <a:effectLst/>
                <a:latin typeface="Consolas" panose="020B0609020204030204" pitchFamily="49" charset="0"/>
              </a:rPr>
              <a:t>.container-3{</a:t>
            </a:r>
          </a:p>
          <a:p>
            <a:r>
              <a:rPr lang="en-IN" b="0" dirty="0">
                <a:solidFill>
                  <a:schemeClr val="tx1">
                    <a:lumMod val="95000"/>
                    <a:lumOff val="5000"/>
                  </a:schemeClr>
                </a:solidFill>
                <a:effectLst/>
                <a:latin typeface="Consolas" panose="020B0609020204030204" pitchFamily="49" charset="0"/>
              </a:rPr>
              <a:t>    background-image: </a:t>
            </a:r>
            <a:r>
              <a:rPr lang="en-IN" b="0" dirty="0" err="1">
                <a:solidFill>
                  <a:schemeClr val="tx1">
                    <a:lumMod val="95000"/>
                    <a:lumOff val="5000"/>
                  </a:schemeClr>
                </a:solidFill>
                <a:effectLst/>
                <a:latin typeface="Consolas" panose="020B0609020204030204" pitchFamily="49" charset="0"/>
              </a:rPr>
              <a:t>url</a:t>
            </a:r>
            <a:r>
              <a:rPr lang="en-IN" b="0" dirty="0">
                <a:solidFill>
                  <a:schemeClr val="tx1">
                    <a:lumMod val="95000"/>
                    <a:lumOff val="5000"/>
                  </a:schemeClr>
                </a:solidFill>
                <a:effectLst/>
                <a:latin typeface="Consolas" panose="020B0609020204030204" pitchFamily="49" charset="0"/>
              </a:rPr>
              <a:t>(images/BG-3.png),</a:t>
            </a:r>
            <a:r>
              <a:rPr lang="en-IN" b="0" dirty="0" err="1">
                <a:solidFill>
                  <a:schemeClr val="tx1">
                    <a:lumMod val="95000"/>
                    <a:lumOff val="5000"/>
                  </a:schemeClr>
                </a:solidFill>
                <a:effectLst/>
                <a:latin typeface="Consolas" panose="020B0609020204030204" pitchFamily="49" charset="0"/>
              </a:rPr>
              <a:t>url</a:t>
            </a:r>
            <a:r>
              <a:rPr lang="en-IN" b="0" dirty="0">
                <a:solidFill>
                  <a:schemeClr val="tx1">
                    <a:lumMod val="95000"/>
                    <a:lumOff val="5000"/>
                  </a:schemeClr>
                </a:solidFill>
                <a:effectLst/>
                <a:latin typeface="Consolas" panose="020B0609020204030204" pitchFamily="49" charset="0"/>
              </a:rPr>
              <a:t>(images/Rectangle\ 10.png);</a:t>
            </a:r>
          </a:p>
          <a:p>
            <a:r>
              <a:rPr lang="en-IN" b="0" dirty="0">
                <a:solidFill>
                  <a:schemeClr val="tx1">
                    <a:lumMod val="95000"/>
                    <a:lumOff val="5000"/>
                  </a:schemeClr>
                </a:solidFill>
                <a:effectLst/>
                <a:latin typeface="Consolas" panose="020B0609020204030204" pitchFamily="49" charset="0"/>
              </a:rPr>
              <a:t>    background-repeat: no-repeat;</a:t>
            </a:r>
          </a:p>
          <a:p>
            <a:r>
              <a:rPr lang="en-IN" b="0" dirty="0">
                <a:solidFill>
                  <a:schemeClr val="tx1">
                    <a:lumMod val="95000"/>
                    <a:lumOff val="5000"/>
                  </a:schemeClr>
                </a:solidFill>
                <a:effectLst/>
                <a:latin typeface="Consolas" panose="020B0609020204030204" pitchFamily="49" charset="0"/>
              </a:rPr>
              <a:t>    background-size: cover;</a:t>
            </a:r>
          </a:p>
          <a:p>
            <a:r>
              <a:rPr lang="en-IN" b="0" dirty="0">
                <a:solidFill>
                  <a:schemeClr val="tx1">
                    <a:lumMod val="95000"/>
                    <a:lumOff val="5000"/>
                  </a:schemeClr>
                </a:solidFill>
                <a:effectLst/>
                <a:latin typeface="Consolas" panose="020B0609020204030204" pitchFamily="49" charset="0"/>
              </a:rPr>
              <a:t>    background-position: fixed;</a:t>
            </a:r>
          </a:p>
          <a:p>
            <a:r>
              <a:rPr lang="en-IN" b="0" dirty="0">
                <a:solidFill>
                  <a:schemeClr val="tx1">
                    <a:lumMod val="95000"/>
                    <a:lumOff val="5000"/>
                  </a:schemeClr>
                </a:solidFill>
                <a:effectLst/>
                <a:latin typeface="Consolas" panose="020B0609020204030204" pitchFamily="49" charset="0"/>
              </a:rPr>
              <a:t>    overflow-x: hidden;</a:t>
            </a:r>
          </a:p>
          <a:p>
            <a:r>
              <a:rPr lang="en-IN" b="0" dirty="0">
                <a:solidFill>
                  <a:schemeClr val="tx1">
                    <a:lumMod val="95000"/>
                    <a:lumOff val="5000"/>
                  </a:schemeClr>
                </a:solidFill>
                <a:effectLst/>
                <a:latin typeface="Consolas" panose="020B0609020204030204" pitchFamily="49" charset="0"/>
              </a:rPr>
              <a:t>}</a:t>
            </a:r>
          </a:p>
          <a:p>
            <a:endParaRPr lang="en-IN" b="1" dirty="0">
              <a:solidFill>
                <a:schemeClr val="tx1">
                  <a:lumMod val="95000"/>
                  <a:lumOff val="5000"/>
                </a:schemeClr>
              </a:solidFill>
              <a:effectLst/>
              <a:latin typeface="Consolas" panose="020B0609020204030204" pitchFamily="49" charset="0"/>
            </a:endParaRPr>
          </a:p>
        </p:txBody>
      </p:sp>
    </p:spTree>
    <p:extLst>
      <p:ext uri="{BB962C8B-B14F-4D97-AF65-F5344CB8AC3E}">
        <p14:creationId xmlns:p14="http://schemas.microsoft.com/office/powerpoint/2010/main" val="325555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C9C36E50-904F-405D-1F67-E3B57940A40E}"/>
              </a:ext>
            </a:extLst>
          </p:cNvPr>
          <p:cNvSpPr txBox="1"/>
          <p:nvPr/>
        </p:nvSpPr>
        <p:spPr>
          <a:xfrm>
            <a:off x="533400" y="457201"/>
            <a:ext cx="6324600" cy="9541073"/>
          </a:xfrm>
          <a:prstGeom prst="rect">
            <a:avLst/>
          </a:prstGeom>
          <a:noFill/>
        </p:spPr>
        <p:txBody>
          <a:bodyPr wrap="square">
            <a:spAutoFit/>
          </a:bodyPr>
          <a:lstStyle/>
          <a:p>
            <a:r>
              <a:rPr lang="en-IN" sz="1600" b="0" dirty="0">
                <a:solidFill>
                  <a:schemeClr val="tx1">
                    <a:lumMod val="95000"/>
                    <a:lumOff val="5000"/>
                  </a:schemeClr>
                </a:solidFill>
                <a:effectLst/>
                <a:latin typeface="Consolas" panose="020B0609020204030204" pitchFamily="49" charset="0"/>
              </a:rPr>
              <a:t>.flex-</a:t>
            </a:r>
            <a:r>
              <a:rPr lang="en-IN" sz="1600" b="0" dirty="0" err="1">
                <a:solidFill>
                  <a:schemeClr val="tx1">
                    <a:lumMod val="95000"/>
                    <a:lumOff val="5000"/>
                  </a:schemeClr>
                </a:solidFill>
                <a:effectLst/>
                <a:latin typeface="Consolas" panose="020B0609020204030204" pitchFamily="49" charset="0"/>
              </a:rPr>
              <a:t>img</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display: flex;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.img1 {</a:t>
            </a:r>
          </a:p>
          <a:p>
            <a:r>
              <a:rPr lang="en-IN" sz="1600" b="0" dirty="0">
                <a:solidFill>
                  <a:schemeClr val="tx1">
                    <a:lumMod val="95000"/>
                    <a:lumOff val="5000"/>
                  </a:schemeClr>
                </a:solidFill>
                <a:effectLst/>
                <a:latin typeface="Consolas" panose="020B0609020204030204" pitchFamily="49" charset="0"/>
              </a:rPr>
              <a:t>    margin-top: 4%;</a:t>
            </a:r>
          </a:p>
          <a:p>
            <a:r>
              <a:rPr lang="en-IN" sz="1600" b="0" dirty="0">
                <a:solidFill>
                  <a:schemeClr val="tx1">
                    <a:lumMod val="95000"/>
                    <a:lumOff val="5000"/>
                  </a:schemeClr>
                </a:solidFill>
                <a:effectLst/>
                <a:latin typeface="Consolas" panose="020B0609020204030204" pitchFamily="49" charset="0"/>
              </a:rPr>
              <a:t>    height: 400px;</a:t>
            </a:r>
          </a:p>
          <a:p>
            <a:r>
              <a:rPr lang="en-IN" sz="1600" b="0" dirty="0">
                <a:solidFill>
                  <a:schemeClr val="tx1">
                    <a:lumMod val="95000"/>
                    <a:lumOff val="5000"/>
                  </a:schemeClr>
                </a:solidFill>
                <a:effectLst/>
                <a:latin typeface="Consolas" panose="020B0609020204030204" pitchFamily="49" charset="0"/>
              </a:rPr>
              <a:t>    width: 475px;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.img2{</a:t>
            </a:r>
          </a:p>
          <a:p>
            <a:r>
              <a:rPr lang="en-IN" sz="1600" b="0" dirty="0">
                <a:solidFill>
                  <a:schemeClr val="tx1">
                    <a:lumMod val="95000"/>
                    <a:lumOff val="5000"/>
                  </a:schemeClr>
                </a:solidFill>
                <a:effectLst/>
                <a:latin typeface="Consolas" panose="020B0609020204030204" pitchFamily="49" charset="0"/>
              </a:rPr>
              <a:t>    margin-top: 1%;</a:t>
            </a:r>
          </a:p>
          <a:p>
            <a:r>
              <a:rPr lang="en-IN" sz="1600" b="0" dirty="0">
                <a:solidFill>
                  <a:schemeClr val="tx1">
                    <a:lumMod val="95000"/>
                    <a:lumOff val="5000"/>
                  </a:schemeClr>
                </a:solidFill>
                <a:effectLst/>
                <a:latin typeface="Consolas" panose="020B0609020204030204" pitchFamily="49" charset="0"/>
              </a:rPr>
              <a:t>    height: 400px;</a:t>
            </a:r>
          </a:p>
          <a:p>
            <a:r>
              <a:rPr lang="en-IN" sz="1600" b="0" dirty="0">
                <a:solidFill>
                  <a:schemeClr val="tx1">
                    <a:lumMod val="95000"/>
                    <a:lumOff val="5000"/>
                  </a:schemeClr>
                </a:solidFill>
                <a:effectLst/>
                <a:latin typeface="Consolas" panose="020B0609020204030204" pitchFamily="49" charset="0"/>
              </a:rPr>
              <a:t>    width: 475px;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.img3{</a:t>
            </a:r>
          </a:p>
          <a:p>
            <a:r>
              <a:rPr lang="en-IN" sz="1600" b="0" dirty="0">
                <a:solidFill>
                  <a:schemeClr val="tx1">
                    <a:lumMod val="95000"/>
                    <a:lumOff val="5000"/>
                  </a:schemeClr>
                </a:solidFill>
                <a:effectLst/>
                <a:latin typeface="Consolas" panose="020B0609020204030204" pitchFamily="49" charset="0"/>
              </a:rPr>
              <a:t>    margin-top: 4%;</a:t>
            </a:r>
          </a:p>
          <a:p>
            <a:r>
              <a:rPr lang="en-IN" sz="1600" b="0" dirty="0">
                <a:solidFill>
                  <a:schemeClr val="tx1">
                    <a:lumMod val="95000"/>
                    <a:lumOff val="5000"/>
                  </a:schemeClr>
                </a:solidFill>
                <a:effectLst/>
                <a:latin typeface="Consolas" panose="020B0609020204030204" pitchFamily="49" charset="0"/>
              </a:rPr>
              <a:t>    height: 400px;</a:t>
            </a:r>
          </a:p>
          <a:p>
            <a:r>
              <a:rPr lang="en-IN" sz="1600" b="0" dirty="0">
                <a:solidFill>
                  <a:schemeClr val="tx1">
                    <a:lumMod val="95000"/>
                    <a:lumOff val="5000"/>
                  </a:schemeClr>
                </a:solidFill>
                <a:effectLst/>
                <a:latin typeface="Consolas" panose="020B0609020204030204" pitchFamily="49" charset="0"/>
              </a:rPr>
              <a:t>    width: 475px;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.para h2{</a:t>
            </a:r>
          </a:p>
          <a:p>
            <a:r>
              <a:rPr lang="en-IN" sz="1600" b="0" dirty="0">
                <a:solidFill>
                  <a:schemeClr val="tx1">
                    <a:lumMod val="95000"/>
                    <a:lumOff val="5000"/>
                  </a:schemeClr>
                </a:solidFill>
                <a:effectLst/>
                <a:latin typeface="Consolas" panose="020B0609020204030204" pitchFamily="49" charset="0"/>
              </a:rPr>
              <a:t>    display: flex;</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#ffffff;</a:t>
            </a:r>
          </a:p>
          <a:p>
            <a:r>
              <a:rPr lang="en-IN" sz="1600" b="0" dirty="0">
                <a:solidFill>
                  <a:schemeClr val="tx1">
                    <a:lumMod val="95000"/>
                    <a:lumOff val="5000"/>
                  </a:schemeClr>
                </a:solidFill>
                <a:effectLst/>
                <a:latin typeface="Consolas" panose="020B0609020204030204" pitchFamily="49" charset="0"/>
              </a:rPr>
              <a:t>    margin-left: 19%;</a:t>
            </a:r>
          </a:p>
          <a:p>
            <a:r>
              <a:rPr lang="en-IN" sz="1600" b="0" dirty="0">
                <a:solidFill>
                  <a:schemeClr val="tx1">
                    <a:lumMod val="95000"/>
                    <a:lumOff val="5000"/>
                  </a:schemeClr>
                </a:solidFill>
                <a:effectLst/>
                <a:latin typeface="Consolas" panose="020B0609020204030204" pitchFamily="49" charset="0"/>
              </a:rPr>
              <a:t>    margin-top: 19%;</a:t>
            </a:r>
          </a:p>
          <a:p>
            <a:r>
              <a:rPr lang="en-IN" sz="1600" b="0" dirty="0">
                <a:solidFill>
                  <a:schemeClr val="tx1">
                    <a:lumMod val="95000"/>
                    <a:lumOff val="5000"/>
                  </a:schemeClr>
                </a:solidFill>
                <a:effectLst/>
                <a:latin typeface="Consolas" panose="020B0609020204030204" pitchFamily="49" charset="0"/>
              </a:rPr>
              <a:t>    text-align: justify;</a:t>
            </a:r>
          </a:p>
          <a:p>
            <a:r>
              <a:rPr lang="en-IN" sz="1600" b="0" dirty="0">
                <a:solidFill>
                  <a:schemeClr val="tx1">
                    <a:lumMod val="95000"/>
                    <a:lumOff val="5000"/>
                  </a:schemeClr>
                </a:solidFill>
                <a:effectLst/>
                <a:latin typeface="Consolas" panose="020B0609020204030204" pitchFamily="49" charset="0"/>
              </a:rPr>
              <a:t>    width: 500px;</a:t>
            </a:r>
          </a:p>
          <a:p>
            <a:r>
              <a:rPr lang="en-IN" sz="1600" b="0" dirty="0">
                <a:solidFill>
                  <a:schemeClr val="tx1">
                    <a:lumMod val="95000"/>
                    <a:lumOff val="5000"/>
                  </a:schemeClr>
                </a:solidFill>
                <a:effectLst/>
                <a:latin typeface="Consolas" panose="020B0609020204030204" pitchFamily="49" charset="0"/>
              </a:rPr>
              <a:t>    text-transform: uppercase;</a:t>
            </a:r>
          </a:p>
          <a:p>
            <a:r>
              <a:rPr lang="en-IN" sz="1600" b="0" dirty="0">
                <a:solidFill>
                  <a:schemeClr val="tx1">
                    <a:lumMod val="95000"/>
                    <a:lumOff val="5000"/>
                  </a:schemeClr>
                </a:solidFill>
                <a:effectLst/>
                <a:latin typeface="Consolas" panose="020B0609020204030204" pitchFamily="49" charset="0"/>
              </a:rPr>
              <a:t>    font-size: 20px;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.para p{</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aliceblue</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margin-left: 19%;</a:t>
            </a:r>
          </a:p>
          <a:p>
            <a:r>
              <a:rPr lang="en-IN" sz="1600" b="0" dirty="0">
                <a:solidFill>
                  <a:schemeClr val="tx1">
                    <a:lumMod val="95000"/>
                    <a:lumOff val="5000"/>
                  </a:schemeClr>
                </a:solidFill>
                <a:effectLst/>
                <a:latin typeface="Consolas" panose="020B0609020204030204" pitchFamily="49" charset="0"/>
              </a:rPr>
              <a:t>    display: flex;</a:t>
            </a:r>
          </a:p>
          <a:p>
            <a:r>
              <a:rPr lang="en-IN" sz="1600" b="0" dirty="0">
                <a:solidFill>
                  <a:schemeClr val="tx1">
                    <a:lumMod val="95000"/>
                    <a:lumOff val="5000"/>
                  </a:schemeClr>
                </a:solidFill>
                <a:effectLst/>
                <a:latin typeface="Consolas" panose="020B0609020204030204" pitchFamily="49" charset="0"/>
              </a:rPr>
              <a:t>    width: 500px;</a:t>
            </a:r>
          </a:p>
          <a:p>
            <a:r>
              <a:rPr lang="en-IN" sz="1600" b="0" dirty="0">
                <a:solidFill>
                  <a:schemeClr val="tx1">
                    <a:lumMod val="95000"/>
                    <a:lumOff val="5000"/>
                  </a:schemeClr>
                </a:solidFill>
                <a:effectLst/>
                <a:latin typeface="Consolas" panose="020B0609020204030204" pitchFamily="49" charset="0"/>
              </a:rPr>
              <a:t>    margin-top: 20px;</a:t>
            </a:r>
          </a:p>
          <a:p>
            <a:r>
              <a:rPr lang="en-IN" sz="1600" b="0" dirty="0">
                <a:solidFill>
                  <a:schemeClr val="tx1">
                    <a:lumMod val="95000"/>
                    <a:lumOff val="5000"/>
                  </a:schemeClr>
                </a:solidFill>
                <a:effectLst/>
                <a:latin typeface="Consolas" panose="020B0609020204030204" pitchFamily="49" charset="0"/>
              </a:rPr>
              <a:t>    font-size: 15px;</a:t>
            </a:r>
          </a:p>
          <a:p>
            <a:r>
              <a:rPr lang="en-IN" sz="1600" b="0" dirty="0">
                <a:solidFill>
                  <a:schemeClr val="tx1">
                    <a:lumMod val="95000"/>
                    <a:lumOff val="5000"/>
                  </a:schemeClr>
                </a:solidFill>
                <a:effectLst/>
                <a:latin typeface="Consolas" panose="020B0609020204030204" pitchFamily="49" charset="0"/>
              </a:rPr>
              <a:t>}</a:t>
            </a:r>
          </a:p>
          <a:p>
            <a:endParaRPr lang="en-IN" sz="1600" b="1" dirty="0">
              <a:solidFill>
                <a:schemeClr val="tx1">
                  <a:lumMod val="95000"/>
                  <a:lumOff val="5000"/>
                </a:schemeClr>
              </a:solidFill>
              <a:effectLst/>
              <a:latin typeface="Consolas" panose="020B0609020204030204" pitchFamily="49" charset="0"/>
            </a:endParaRPr>
          </a:p>
        </p:txBody>
      </p:sp>
      <p:sp>
        <p:nvSpPr>
          <p:cNvPr id="2" name="TextBox 1">
            <a:extLst>
              <a:ext uri="{FF2B5EF4-FFF2-40B4-BE49-F238E27FC236}">
                <a16:creationId xmlns:a16="http://schemas.microsoft.com/office/drawing/2014/main" id="{6C577A6A-F872-8150-F519-DB1B76BE766D}"/>
              </a:ext>
            </a:extLst>
          </p:cNvPr>
          <p:cNvSpPr txBox="1"/>
          <p:nvPr/>
        </p:nvSpPr>
        <p:spPr>
          <a:xfrm>
            <a:off x="3886200" y="457201"/>
            <a:ext cx="3596640" cy="9941183"/>
          </a:xfrm>
          <a:prstGeom prst="rect">
            <a:avLst/>
          </a:prstGeom>
          <a:noFill/>
        </p:spPr>
        <p:txBody>
          <a:bodyPr wrap="square" rtlCol="0">
            <a:spAutoFit/>
          </a:bodyPr>
          <a:lstStyle/>
          <a:p>
            <a:r>
              <a:rPr lang="en-IN" sz="1600" b="0" dirty="0">
                <a:solidFill>
                  <a:schemeClr val="tx1">
                    <a:lumMod val="95000"/>
                    <a:lumOff val="5000"/>
                  </a:schemeClr>
                </a:solidFill>
                <a:effectLst/>
                <a:latin typeface="Consolas" panose="020B0609020204030204" pitchFamily="49" charset="0"/>
              </a:rPr>
              <a:t>.para button{</a:t>
            </a:r>
          </a:p>
          <a:p>
            <a:r>
              <a:rPr lang="en-IN" sz="1600" b="0" dirty="0">
                <a:solidFill>
                  <a:schemeClr val="tx1">
                    <a:lumMod val="95000"/>
                    <a:lumOff val="5000"/>
                  </a:schemeClr>
                </a:solidFill>
                <a:effectLst/>
                <a:latin typeface="Consolas" panose="020B0609020204030204" pitchFamily="49" charset="0"/>
              </a:rPr>
              <a:t>    width: 176px;</a:t>
            </a:r>
          </a:p>
          <a:p>
            <a:r>
              <a:rPr lang="en-IN" sz="1600" b="0" dirty="0">
                <a:solidFill>
                  <a:schemeClr val="tx1">
                    <a:lumMod val="95000"/>
                    <a:lumOff val="5000"/>
                  </a:schemeClr>
                </a:solidFill>
                <a:effectLst/>
                <a:latin typeface="Consolas" panose="020B0609020204030204" pitchFamily="49" charset="0"/>
              </a:rPr>
              <a:t>    height: 63px;</a:t>
            </a:r>
          </a:p>
          <a:p>
            <a:r>
              <a:rPr lang="en-IN" sz="1600" b="0" dirty="0">
                <a:solidFill>
                  <a:schemeClr val="tx1">
                    <a:lumMod val="95000"/>
                    <a:lumOff val="5000"/>
                  </a:schemeClr>
                </a:solidFill>
                <a:effectLst/>
                <a:latin typeface="Consolas" panose="020B0609020204030204" pitchFamily="49" charset="0"/>
              </a:rPr>
              <a:t>    background-</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#ce0000;</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#ffffff;</a:t>
            </a:r>
          </a:p>
          <a:p>
            <a:r>
              <a:rPr lang="en-IN" sz="1600" b="0" dirty="0">
                <a:solidFill>
                  <a:schemeClr val="tx1">
                    <a:lumMod val="95000"/>
                    <a:lumOff val="5000"/>
                  </a:schemeClr>
                </a:solidFill>
                <a:effectLst/>
                <a:latin typeface="Consolas" panose="020B0609020204030204" pitchFamily="49" charset="0"/>
              </a:rPr>
              <a:t>    font-size: 20px;</a:t>
            </a:r>
          </a:p>
          <a:p>
            <a:r>
              <a:rPr lang="en-IN" sz="1600" b="0" dirty="0">
                <a:solidFill>
                  <a:schemeClr val="tx1">
                    <a:lumMod val="95000"/>
                    <a:lumOff val="5000"/>
                  </a:schemeClr>
                </a:solidFill>
                <a:effectLst/>
                <a:latin typeface="Consolas" panose="020B0609020204030204" pitchFamily="49" charset="0"/>
              </a:rPr>
              <a:t>    margin-top: 10px;</a:t>
            </a:r>
          </a:p>
          <a:p>
            <a:r>
              <a:rPr lang="en-IN" sz="1600" b="0" dirty="0">
                <a:solidFill>
                  <a:schemeClr val="tx1">
                    <a:lumMod val="95000"/>
                    <a:lumOff val="5000"/>
                  </a:schemeClr>
                </a:solidFill>
                <a:effectLst/>
                <a:latin typeface="Consolas" panose="020B0609020204030204" pitchFamily="49" charset="0"/>
              </a:rPr>
              <a:t>    cursor: pointer;</a:t>
            </a:r>
          </a:p>
          <a:p>
            <a:r>
              <a:rPr lang="en-IN" sz="1600" b="0" dirty="0">
                <a:solidFill>
                  <a:schemeClr val="tx1">
                    <a:lumMod val="95000"/>
                    <a:lumOff val="5000"/>
                  </a:schemeClr>
                </a:solidFill>
                <a:effectLst/>
                <a:latin typeface="Consolas" panose="020B0609020204030204" pitchFamily="49" charset="0"/>
              </a:rPr>
              <a:t>    font-family: 'Bona Nova', serif;   </a:t>
            </a:r>
          </a:p>
          <a:p>
            <a:r>
              <a:rPr lang="en-IN" sz="1600" b="0" dirty="0">
                <a:solidFill>
                  <a:schemeClr val="tx1">
                    <a:lumMod val="95000"/>
                    <a:lumOff val="5000"/>
                  </a:schemeClr>
                </a:solidFill>
                <a:effectLst/>
                <a:latin typeface="Consolas" panose="020B0609020204030204" pitchFamily="49" charset="0"/>
              </a:rPr>
              <a:t>    border-radius: 6px;</a:t>
            </a:r>
          </a:p>
          <a:p>
            <a:r>
              <a:rPr lang="en-IN" sz="1600" b="0" dirty="0">
                <a:solidFill>
                  <a:schemeClr val="tx1">
                    <a:lumMod val="95000"/>
                    <a:lumOff val="5000"/>
                  </a:schemeClr>
                </a:solidFill>
                <a:effectLst/>
                <a:latin typeface="Consolas" panose="020B0609020204030204" pitchFamily="49" charset="0"/>
              </a:rPr>
              <a:t>    margin-left: 19%;</a:t>
            </a:r>
          </a:p>
          <a:p>
            <a:r>
              <a:rPr lang="en-IN" sz="1600" b="0" dirty="0">
                <a:solidFill>
                  <a:schemeClr val="tx1">
                    <a:lumMod val="95000"/>
                    <a:lumOff val="5000"/>
                  </a:schemeClr>
                </a:solidFill>
                <a:effectLst/>
                <a:latin typeface="Consolas" panose="020B0609020204030204" pitchFamily="49" charset="0"/>
              </a:rPr>
              <a:t>    margin-top: 20px;</a:t>
            </a:r>
          </a:p>
          <a:p>
            <a:r>
              <a:rPr lang="en-IN" sz="1600" b="0" dirty="0">
                <a:solidFill>
                  <a:schemeClr val="tx1">
                    <a:lumMod val="95000"/>
                    <a:lumOff val="5000"/>
                  </a:schemeClr>
                </a:solidFill>
                <a:effectLst/>
                <a:latin typeface="Consolas" panose="020B0609020204030204" pitchFamily="49" charset="0"/>
              </a:rPr>
              <a:t>    margin-bottom: 18%;</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.para </a:t>
            </a:r>
            <a:r>
              <a:rPr lang="en-IN" sz="1600" b="0" dirty="0" err="1">
                <a:solidFill>
                  <a:schemeClr val="tx1">
                    <a:lumMod val="95000"/>
                    <a:lumOff val="5000"/>
                  </a:schemeClr>
                </a:solidFill>
                <a:effectLst/>
                <a:latin typeface="Consolas" panose="020B0609020204030204" pitchFamily="49" charset="0"/>
              </a:rPr>
              <a:t>button:hover</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:#ce0000;</a:t>
            </a:r>
          </a:p>
          <a:p>
            <a:r>
              <a:rPr lang="en-IN" sz="1600" b="0" dirty="0">
                <a:solidFill>
                  <a:schemeClr val="tx1">
                    <a:lumMod val="95000"/>
                    <a:lumOff val="5000"/>
                  </a:schemeClr>
                </a:solidFill>
                <a:effectLst/>
                <a:latin typeface="Consolas" panose="020B0609020204030204" pitchFamily="49" charset="0"/>
              </a:rPr>
              <a:t>    background-</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#ffffff;</a:t>
            </a:r>
          </a:p>
          <a:p>
            <a:r>
              <a:rPr lang="en-IN" sz="1600" b="0" dirty="0">
                <a:solidFill>
                  <a:schemeClr val="tx1">
                    <a:lumMod val="95000"/>
                    <a:lumOff val="5000"/>
                  </a:schemeClr>
                </a:solidFill>
                <a:effectLst/>
                <a:latin typeface="Consolas" panose="020B0609020204030204" pitchFamily="49" charset="0"/>
              </a:rPr>
              <a:t>    font-size: 23px;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.para-2 h2{</a:t>
            </a:r>
          </a:p>
          <a:p>
            <a:r>
              <a:rPr lang="en-IN" sz="1600" b="0" dirty="0">
                <a:solidFill>
                  <a:schemeClr val="tx1">
                    <a:lumMod val="95000"/>
                    <a:lumOff val="5000"/>
                  </a:schemeClr>
                </a:solidFill>
                <a:effectLst/>
                <a:latin typeface="Consolas" panose="020B0609020204030204" pitchFamily="49" charset="0"/>
              </a:rPr>
              <a:t>    display: flex;</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a:t>
            </a:r>
            <a:r>
              <a:rPr lang="en-IN" sz="1600" b="0" dirty="0" err="1">
                <a:solidFill>
                  <a:schemeClr val="tx1">
                    <a:lumMod val="95000"/>
                    <a:lumOff val="5000"/>
                  </a:schemeClr>
                </a:solidFill>
                <a:effectLst/>
                <a:latin typeface="Consolas" panose="020B0609020204030204" pitchFamily="49" charset="0"/>
              </a:rPr>
              <a:t>ffffff</a:t>
            </a:r>
            <a:r>
              <a:rPr lang="en-IN" sz="1600" b="0" dirty="0">
                <a:solidFill>
                  <a:schemeClr val="tx1">
                    <a:lumMod val="95000"/>
                    <a:lumOff val="5000"/>
                  </a:schemeClr>
                </a:solidFill>
                <a:effectLst/>
                <a:latin typeface="Consolas" panose="020B0609020204030204" pitchFamily="49" charset="0"/>
              </a:rPr>
              <a:t> ;</a:t>
            </a:r>
          </a:p>
          <a:p>
            <a:r>
              <a:rPr lang="en-IN" sz="1600" b="0" dirty="0">
                <a:solidFill>
                  <a:schemeClr val="tx1">
                    <a:lumMod val="95000"/>
                    <a:lumOff val="5000"/>
                  </a:schemeClr>
                </a:solidFill>
                <a:effectLst/>
                <a:latin typeface="Consolas" panose="020B0609020204030204" pitchFamily="49" charset="0"/>
              </a:rPr>
              <a:t>    float: right;</a:t>
            </a:r>
          </a:p>
          <a:p>
            <a:r>
              <a:rPr lang="en-IN" sz="1600" b="0" dirty="0">
                <a:solidFill>
                  <a:schemeClr val="tx1">
                    <a:lumMod val="95000"/>
                    <a:lumOff val="5000"/>
                  </a:schemeClr>
                </a:solidFill>
                <a:effectLst/>
                <a:latin typeface="Consolas" panose="020B0609020204030204" pitchFamily="49" charset="0"/>
              </a:rPr>
              <a:t>    width: 500px;</a:t>
            </a:r>
          </a:p>
          <a:p>
            <a:r>
              <a:rPr lang="en-IN" sz="1600" b="0" dirty="0">
                <a:solidFill>
                  <a:schemeClr val="tx1">
                    <a:lumMod val="95000"/>
                    <a:lumOff val="5000"/>
                  </a:schemeClr>
                </a:solidFill>
                <a:effectLst/>
                <a:latin typeface="Consolas" panose="020B0609020204030204" pitchFamily="49" charset="0"/>
              </a:rPr>
              <a:t>    margin-top: 10%;</a:t>
            </a:r>
          </a:p>
          <a:p>
            <a:r>
              <a:rPr lang="en-IN" sz="1600" b="0" dirty="0">
                <a:solidFill>
                  <a:schemeClr val="tx1">
                    <a:lumMod val="95000"/>
                    <a:lumOff val="5000"/>
                  </a:schemeClr>
                </a:solidFill>
                <a:effectLst/>
                <a:latin typeface="Consolas" panose="020B0609020204030204" pitchFamily="49" charset="0"/>
              </a:rPr>
              <a:t>    text-align: justify;</a:t>
            </a:r>
          </a:p>
          <a:p>
            <a:r>
              <a:rPr lang="en-IN" sz="1600" b="0" dirty="0">
                <a:solidFill>
                  <a:schemeClr val="tx1">
                    <a:lumMod val="95000"/>
                    <a:lumOff val="5000"/>
                  </a:schemeClr>
                </a:solidFill>
                <a:effectLst/>
                <a:latin typeface="Consolas" panose="020B0609020204030204" pitchFamily="49" charset="0"/>
              </a:rPr>
              <a:t>    margin-right: 10%;</a:t>
            </a:r>
          </a:p>
          <a:p>
            <a:r>
              <a:rPr lang="en-IN" sz="1600" b="0" dirty="0">
                <a:solidFill>
                  <a:schemeClr val="tx1">
                    <a:lumMod val="95000"/>
                    <a:lumOff val="5000"/>
                  </a:schemeClr>
                </a:solidFill>
                <a:effectLst/>
                <a:latin typeface="Consolas" panose="020B0609020204030204" pitchFamily="49" charset="0"/>
              </a:rPr>
              <a:t>    text-transform: uppercase;</a:t>
            </a:r>
          </a:p>
          <a:p>
            <a:r>
              <a:rPr lang="en-IN" sz="1600" b="0" dirty="0">
                <a:solidFill>
                  <a:schemeClr val="tx1">
                    <a:lumMod val="95000"/>
                    <a:lumOff val="5000"/>
                  </a:schemeClr>
                </a:solidFill>
                <a:effectLst/>
                <a:latin typeface="Consolas" panose="020B0609020204030204" pitchFamily="49" charset="0"/>
              </a:rPr>
              <a:t>    font-size: 20px;</a:t>
            </a:r>
          </a:p>
          <a:p>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.para-2 p{</a:t>
            </a:r>
          </a:p>
          <a:p>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color</a:t>
            </a:r>
            <a:r>
              <a:rPr lang="en-IN" sz="1600" b="0" dirty="0">
                <a:solidFill>
                  <a:schemeClr val="tx1">
                    <a:lumMod val="95000"/>
                    <a:lumOff val="5000"/>
                  </a:schemeClr>
                </a:solidFill>
                <a:effectLst/>
                <a:latin typeface="Consolas" panose="020B0609020204030204" pitchFamily="49" charset="0"/>
              </a:rPr>
              <a:t>: </a:t>
            </a:r>
            <a:r>
              <a:rPr lang="en-IN" sz="1600" b="0" dirty="0" err="1">
                <a:solidFill>
                  <a:schemeClr val="tx1">
                    <a:lumMod val="95000"/>
                    <a:lumOff val="5000"/>
                  </a:schemeClr>
                </a:solidFill>
                <a:effectLst/>
                <a:latin typeface="Consolas" panose="020B0609020204030204" pitchFamily="49" charset="0"/>
              </a:rPr>
              <a:t>aliceblue</a:t>
            </a:r>
            <a:r>
              <a:rPr lang="en-IN" sz="1600" b="0" dirty="0">
                <a:solidFill>
                  <a:schemeClr val="tx1">
                    <a:lumMod val="95000"/>
                    <a:lumOff val="5000"/>
                  </a:schemeClr>
                </a:solidFill>
                <a:effectLst/>
                <a:latin typeface="Consolas" panose="020B0609020204030204" pitchFamily="49" charset="0"/>
              </a:rPr>
              <a:t>;</a:t>
            </a:r>
          </a:p>
          <a:p>
            <a:r>
              <a:rPr lang="en-IN" sz="1600" b="0" dirty="0">
                <a:solidFill>
                  <a:schemeClr val="tx1">
                    <a:lumMod val="95000"/>
                    <a:lumOff val="5000"/>
                  </a:schemeClr>
                </a:solidFill>
                <a:effectLst/>
                <a:latin typeface="Consolas" panose="020B0609020204030204" pitchFamily="49" charset="0"/>
              </a:rPr>
              <a:t>    width: 500px;</a:t>
            </a:r>
          </a:p>
          <a:p>
            <a:r>
              <a:rPr lang="en-IN" sz="1600" b="0" dirty="0">
                <a:solidFill>
                  <a:schemeClr val="tx1">
                    <a:lumMod val="95000"/>
                    <a:lumOff val="5000"/>
                  </a:schemeClr>
                </a:solidFill>
                <a:effectLst/>
                <a:latin typeface="Consolas" panose="020B0609020204030204" pitchFamily="49" charset="0"/>
              </a:rPr>
              <a:t>    float: right;</a:t>
            </a:r>
          </a:p>
          <a:p>
            <a:r>
              <a:rPr lang="en-IN" sz="1600" b="0" dirty="0">
                <a:solidFill>
                  <a:schemeClr val="tx1">
                    <a:lumMod val="95000"/>
                    <a:lumOff val="5000"/>
                  </a:schemeClr>
                </a:solidFill>
                <a:effectLst/>
                <a:latin typeface="Consolas" panose="020B0609020204030204" pitchFamily="49" charset="0"/>
              </a:rPr>
              <a:t>    margin-right: 10%;</a:t>
            </a:r>
          </a:p>
          <a:p>
            <a:r>
              <a:rPr lang="en-IN" sz="1600" b="0" dirty="0">
                <a:solidFill>
                  <a:schemeClr val="tx1">
                    <a:lumMod val="95000"/>
                    <a:lumOff val="5000"/>
                  </a:schemeClr>
                </a:solidFill>
                <a:effectLst/>
                <a:latin typeface="Consolas" panose="020B0609020204030204" pitchFamily="49" charset="0"/>
              </a:rPr>
              <a:t>    margin-top: 20px;</a:t>
            </a:r>
          </a:p>
          <a:p>
            <a:r>
              <a:rPr lang="en-IN" sz="1600" b="0" dirty="0">
                <a:solidFill>
                  <a:schemeClr val="tx1">
                    <a:lumMod val="95000"/>
                    <a:lumOff val="5000"/>
                  </a:schemeClr>
                </a:solidFill>
                <a:effectLst/>
                <a:latin typeface="Consolas" panose="020B0609020204030204" pitchFamily="49" charset="0"/>
              </a:rPr>
              <a:t>    font-size: 15px;</a:t>
            </a:r>
          </a:p>
          <a:p>
            <a:r>
              <a:rPr lang="en-IN" sz="1600" b="0" dirty="0">
                <a:solidFill>
                  <a:schemeClr val="tx1">
                    <a:lumMod val="95000"/>
                    <a:lumOff val="5000"/>
                  </a:schemeClr>
                </a:solidFill>
                <a:effectLst/>
                <a:latin typeface="Consolas" panose="020B0609020204030204" pitchFamily="49" charset="0"/>
              </a:rPr>
              <a:t>}</a:t>
            </a:r>
          </a:p>
          <a:p>
            <a:endParaRPr lang="en-IN" sz="1600" dirty="0">
              <a:solidFill>
                <a:schemeClr val="tx1">
                  <a:lumMod val="95000"/>
                  <a:lumOff val="5000"/>
                </a:schemeClr>
              </a:solidFill>
            </a:endParaRPr>
          </a:p>
        </p:txBody>
      </p:sp>
    </p:spTree>
    <p:extLst>
      <p:ext uri="{BB962C8B-B14F-4D97-AF65-F5344CB8AC3E}">
        <p14:creationId xmlns:p14="http://schemas.microsoft.com/office/powerpoint/2010/main" val="1282587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C9C36E50-904F-405D-1F67-E3B57940A40E}"/>
              </a:ext>
            </a:extLst>
          </p:cNvPr>
          <p:cNvSpPr txBox="1"/>
          <p:nvPr/>
        </p:nvSpPr>
        <p:spPr>
          <a:xfrm>
            <a:off x="594360" y="304799"/>
            <a:ext cx="3596640" cy="9930513"/>
          </a:xfrm>
          <a:prstGeom prst="rect">
            <a:avLst/>
          </a:prstGeom>
          <a:noFill/>
        </p:spPr>
        <p:txBody>
          <a:bodyPr wrap="square">
            <a:spAutoFit/>
          </a:bodyPr>
          <a:lstStyle/>
          <a:p>
            <a:r>
              <a:rPr lang="en-IN" sz="1050" b="0" dirty="0">
                <a:solidFill>
                  <a:schemeClr val="tx1">
                    <a:lumMod val="95000"/>
                    <a:lumOff val="5000"/>
                  </a:schemeClr>
                </a:solidFill>
                <a:effectLst/>
                <a:latin typeface="Consolas" panose="020B0609020204030204" pitchFamily="49" charset="0"/>
              </a:rPr>
              <a:t>.flex-</a:t>
            </a:r>
            <a:r>
              <a:rPr lang="en-IN" sz="1050" b="0" dirty="0" err="1">
                <a:solidFill>
                  <a:schemeClr val="tx1">
                    <a:lumMod val="95000"/>
                    <a:lumOff val="5000"/>
                  </a:schemeClr>
                </a:solidFill>
                <a:effectLst/>
                <a:latin typeface="Consolas" panose="020B0609020204030204" pitchFamily="49" charset="0"/>
              </a:rPr>
              <a:t>img</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.img1 {</a:t>
            </a:r>
          </a:p>
          <a:p>
            <a:r>
              <a:rPr lang="en-IN" sz="1050" b="0" dirty="0">
                <a:solidFill>
                  <a:schemeClr val="tx1">
                    <a:lumMod val="95000"/>
                    <a:lumOff val="5000"/>
                  </a:schemeClr>
                </a:solidFill>
                <a:effectLst/>
                <a:latin typeface="Consolas" panose="020B0609020204030204" pitchFamily="49" charset="0"/>
              </a:rPr>
              <a:t>    margin-top: 4%;</a:t>
            </a:r>
          </a:p>
          <a:p>
            <a:r>
              <a:rPr lang="en-IN" sz="1050" b="0" dirty="0">
                <a:solidFill>
                  <a:schemeClr val="tx1">
                    <a:lumMod val="95000"/>
                    <a:lumOff val="5000"/>
                  </a:schemeClr>
                </a:solidFill>
                <a:effectLst/>
                <a:latin typeface="Consolas" panose="020B0609020204030204" pitchFamily="49" charset="0"/>
              </a:rPr>
              <a:t>    height: 400px;</a:t>
            </a:r>
          </a:p>
          <a:p>
            <a:r>
              <a:rPr lang="en-IN" sz="1050" b="0" dirty="0">
                <a:solidFill>
                  <a:schemeClr val="tx1">
                    <a:lumMod val="95000"/>
                    <a:lumOff val="5000"/>
                  </a:schemeClr>
                </a:solidFill>
                <a:effectLst/>
                <a:latin typeface="Consolas" panose="020B0609020204030204" pitchFamily="49" charset="0"/>
              </a:rPr>
              <a:t>    width: 475px;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.img2{</a:t>
            </a:r>
          </a:p>
          <a:p>
            <a:r>
              <a:rPr lang="en-IN" sz="1050" b="0" dirty="0">
                <a:solidFill>
                  <a:schemeClr val="tx1">
                    <a:lumMod val="95000"/>
                    <a:lumOff val="5000"/>
                  </a:schemeClr>
                </a:solidFill>
                <a:effectLst/>
                <a:latin typeface="Consolas" panose="020B0609020204030204" pitchFamily="49" charset="0"/>
              </a:rPr>
              <a:t>    margin-top: 1%;</a:t>
            </a:r>
          </a:p>
          <a:p>
            <a:r>
              <a:rPr lang="en-IN" sz="1050" b="0" dirty="0">
                <a:solidFill>
                  <a:schemeClr val="tx1">
                    <a:lumMod val="95000"/>
                    <a:lumOff val="5000"/>
                  </a:schemeClr>
                </a:solidFill>
                <a:effectLst/>
                <a:latin typeface="Consolas" panose="020B0609020204030204" pitchFamily="49" charset="0"/>
              </a:rPr>
              <a:t>    height: 400px;</a:t>
            </a:r>
          </a:p>
          <a:p>
            <a:r>
              <a:rPr lang="en-IN" sz="1050" b="0" dirty="0">
                <a:solidFill>
                  <a:schemeClr val="tx1">
                    <a:lumMod val="95000"/>
                    <a:lumOff val="5000"/>
                  </a:schemeClr>
                </a:solidFill>
                <a:effectLst/>
                <a:latin typeface="Consolas" panose="020B0609020204030204" pitchFamily="49" charset="0"/>
              </a:rPr>
              <a:t>    width: 475px;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.img3{</a:t>
            </a:r>
          </a:p>
          <a:p>
            <a:r>
              <a:rPr lang="en-IN" sz="1050" b="0" dirty="0">
                <a:solidFill>
                  <a:schemeClr val="tx1">
                    <a:lumMod val="95000"/>
                    <a:lumOff val="5000"/>
                  </a:schemeClr>
                </a:solidFill>
                <a:effectLst/>
                <a:latin typeface="Consolas" panose="020B0609020204030204" pitchFamily="49" charset="0"/>
              </a:rPr>
              <a:t>    margin-top: 4%;</a:t>
            </a:r>
          </a:p>
          <a:p>
            <a:r>
              <a:rPr lang="en-IN" sz="1050" b="0" dirty="0">
                <a:solidFill>
                  <a:schemeClr val="tx1">
                    <a:lumMod val="95000"/>
                    <a:lumOff val="5000"/>
                  </a:schemeClr>
                </a:solidFill>
                <a:effectLst/>
                <a:latin typeface="Consolas" panose="020B0609020204030204" pitchFamily="49" charset="0"/>
              </a:rPr>
              <a:t>    heigh.para-2 button{</a:t>
            </a:r>
          </a:p>
          <a:p>
            <a:r>
              <a:rPr lang="en-IN" sz="1050" b="0" dirty="0">
                <a:solidFill>
                  <a:schemeClr val="tx1">
                    <a:lumMod val="95000"/>
                    <a:lumOff val="5000"/>
                  </a:schemeClr>
                </a:solidFill>
                <a:effectLst/>
                <a:latin typeface="Consolas" panose="020B0609020204030204" pitchFamily="49" charset="0"/>
              </a:rPr>
              <a:t>    background-</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#ce0000;</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#ffffff;</a:t>
            </a:r>
          </a:p>
          <a:p>
            <a:r>
              <a:rPr lang="en-IN" sz="1050" b="0" dirty="0">
                <a:solidFill>
                  <a:schemeClr val="tx1">
                    <a:lumMod val="95000"/>
                    <a:lumOff val="5000"/>
                  </a:schemeClr>
                </a:solidFill>
                <a:effectLst/>
                <a:latin typeface="Consolas" panose="020B0609020204030204" pitchFamily="49" charset="0"/>
              </a:rPr>
              <a:t>    font-size: 20px;</a:t>
            </a:r>
          </a:p>
          <a:p>
            <a:r>
              <a:rPr lang="en-IN" sz="1050" b="0" dirty="0">
                <a:solidFill>
                  <a:schemeClr val="tx1">
                    <a:lumMod val="95000"/>
                    <a:lumOff val="5000"/>
                  </a:schemeClr>
                </a:solidFill>
                <a:effectLst/>
                <a:latin typeface="Consolas" panose="020B0609020204030204" pitchFamily="49" charset="0"/>
              </a:rPr>
              <a:t>    cursor: pointer;</a:t>
            </a:r>
          </a:p>
          <a:p>
            <a:r>
              <a:rPr lang="en-IN" sz="1050" b="0" dirty="0">
                <a:solidFill>
                  <a:schemeClr val="tx1">
                    <a:lumMod val="95000"/>
                    <a:lumOff val="5000"/>
                  </a:schemeClr>
                </a:solidFill>
                <a:effectLst/>
                <a:latin typeface="Consolas" panose="020B0609020204030204" pitchFamily="49" charset="0"/>
              </a:rPr>
              <a:t>    font-family: 'Bona Nova', serif;   </a:t>
            </a:r>
          </a:p>
          <a:p>
            <a:r>
              <a:rPr lang="en-IN" sz="1050" b="0" dirty="0">
                <a:solidFill>
                  <a:schemeClr val="tx1">
                    <a:lumMod val="95000"/>
                    <a:lumOff val="5000"/>
                  </a:schemeClr>
                </a:solidFill>
                <a:effectLst/>
                <a:latin typeface="Consolas" panose="020B0609020204030204" pitchFamily="49" charset="0"/>
              </a:rPr>
              <a:t>    border-radius: 6px;</a:t>
            </a:r>
          </a:p>
          <a:p>
            <a:r>
              <a:rPr lang="en-IN" sz="1050" b="0" dirty="0">
                <a:solidFill>
                  <a:schemeClr val="tx1">
                    <a:lumMod val="95000"/>
                    <a:lumOff val="5000"/>
                  </a:schemeClr>
                </a:solidFill>
                <a:effectLst/>
                <a:latin typeface="Consolas" panose="020B0609020204030204" pitchFamily="49" charset="0"/>
              </a:rPr>
              <a:t>    margin-top: 7px;</a:t>
            </a:r>
          </a:p>
          <a:p>
            <a:r>
              <a:rPr lang="en-IN" sz="1050" b="0" dirty="0">
                <a:solidFill>
                  <a:schemeClr val="tx1">
                    <a:lumMod val="95000"/>
                    <a:lumOff val="5000"/>
                  </a:schemeClr>
                </a:solidFill>
                <a:effectLst/>
                <a:latin typeface="Consolas" panose="020B0609020204030204" pitchFamily="49" charset="0"/>
              </a:rPr>
              <a:t>    margin-left:340px;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.para-2 </a:t>
            </a:r>
            <a:r>
              <a:rPr lang="en-IN" sz="1050" b="0" dirty="0" err="1">
                <a:solidFill>
                  <a:schemeClr val="tx1">
                    <a:lumMod val="95000"/>
                    <a:lumOff val="5000"/>
                  </a:schemeClr>
                </a:solidFill>
                <a:effectLst/>
                <a:latin typeface="Consolas" panose="020B0609020204030204" pitchFamily="49" charset="0"/>
              </a:rPr>
              <a:t>button:hover</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:#ce0000;</a:t>
            </a:r>
          </a:p>
          <a:p>
            <a:r>
              <a:rPr lang="en-IN" sz="1050" b="0" dirty="0">
                <a:solidFill>
                  <a:schemeClr val="tx1">
                    <a:lumMod val="95000"/>
                    <a:lumOff val="5000"/>
                  </a:schemeClr>
                </a:solidFill>
                <a:effectLst/>
                <a:latin typeface="Consolas" panose="020B0609020204030204" pitchFamily="49" charset="0"/>
              </a:rPr>
              <a:t>    background-</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#ffffff;</a:t>
            </a:r>
          </a:p>
          <a:p>
            <a:r>
              <a:rPr lang="en-IN" sz="1050" b="0" dirty="0">
                <a:solidFill>
                  <a:schemeClr val="tx1">
                    <a:lumMod val="95000"/>
                    <a:lumOff val="5000"/>
                  </a:schemeClr>
                </a:solidFill>
                <a:effectLst/>
                <a:latin typeface="Consolas" panose="020B0609020204030204" pitchFamily="49" charset="0"/>
              </a:rPr>
              <a:t>    font-size: 23px;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.paragraph{</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justify-content: space-between;</a:t>
            </a:r>
          </a:p>
          <a:p>
            <a:r>
              <a:rPr lang="en-IN" sz="1050" b="0" dirty="0">
                <a:solidFill>
                  <a:schemeClr val="tx1">
                    <a:lumMod val="95000"/>
                    <a:lumOff val="5000"/>
                  </a:schemeClr>
                </a:solidFill>
                <a:effectLst/>
                <a:latin typeface="Consolas" panose="020B0609020204030204" pitchFamily="49" charset="0"/>
              </a:rPr>
              <a:t>}</a:t>
            </a:r>
          </a:p>
          <a:p>
            <a:br>
              <a:rPr lang="en-IN" sz="1050" b="0" dirty="0">
                <a:solidFill>
                  <a:schemeClr val="tx1">
                    <a:lumMod val="95000"/>
                    <a:lumOff val="5000"/>
                  </a:schemeClr>
                </a:solidFill>
                <a:effectLst/>
                <a:latin typeface="Consolas" panose="020B0609020204030204" pitchFamily="49" charset="0"/>
              </a:rPr>
            </a:br>
            <a:r>
              <a:rPr lang="en-IN" sz="1050" b="0" dirty="0">
                <a:solidFill>
                  <a:schemeClr val="tx1">
                    <a:lumMod val="95000"/>
                    <a:lumOff val="5000"/>
                  </a:schemeClr>
                </a:solidFill>
                <a:effectLst/>
                <a:latin typeface="Consolas" panose="020B0609020204030204" pitchFamily="49" charset="0"/>
              </a:rPr>
              <a:t>.container-4{</a:t>
            </a:r>
          </a:p>
          <a:p>
            <a:r>
              <a:rPr lang="en-IN" sz="1050" b="0" dirty="0">
                <a:solidFill>
                  <a:schemeClr val="tx1">
                    <a:lumMod val="95000"/>
                    <a:lumOff val="5000"/>
                  </a:schemeClr>
                </a:solidFill>
                <a:effectLst/>
                <a:latin typeface="Consolas" panose="020B0609020204030204" pitchFamily="49" charset="0"/>
              </a:rPr>
              <a:t>    background-image: </a:t>
            </a:r>
            <a:r>
              <a:rPr lang="en-IN" sz="1050" b="0" dirty="0" err="1">
                <a:solidFill>
                  <a:schemeClr val="tx1">
                    <a:lumMod val="95000"/>
                    <a:lumOff val="5000"/>
                  </a:schemeClr>
                </a:solidFill>
                <a:effectLst/>
                <a:latin typeface="Consolas" panose="020B0609020204030204" pitchFamily="49" charset="0"/>
              </a:rPr>
              <a:t>url</a:t>
            </a:r>
            <a:r>
              <a:rPr lang="en-IN" sz="1050" b="0" dirty="0">
                <a:solidFill>
                  <a:schemeClr val="tx1">
                    <a:lumMod val="95000"/>
                    <a:lumOff val="5000"/>
                  </a:schemeClr>
                </a:solidFill>
                <a:effectLst/>
                <a:latin typeface="Consolas" panose="020B0609020204030204" pitchFamily="49" charset="0"/>
              </a:rPr>
              <a:t>(images/bg-4.png),</a:t>
            </a:r>
            <a:r>
              <a:rPr lang="en-IN" sz="1050" b="0" dirty="0" err="1">
                <a:solidFill>
                  <a:schemeClr val="tx1">
                    <a:lumMod val="95000"/>
                    <a:lumOff val="5000"/>
                  </a:schemeClr>
                </a:solidFill>
                <a:effectLst/>
                <a:latin typeface="Consolas" panose="020B0609020204030204" pitchFamily="49" charset="0"/>
              </a:rPr>
              <a:t>url</a:t>
            </a:r>
            <a:r>
              <a:rPr lang="en-IN" sz="1050" b="0" dirty="0">
                <a:solidFill>
                  <a:schemeClr val="tx1">
                    <a:lumMod val="95000"/>
                    <a:lumOff val="5000"/>
                  </a:schemeClr>
                </a:solidFill>
                <a:effectLst/>
                <a:latin typeface="Consolas" panose="020B0609020204030204" pitchFamily="49" charset="0"/>
              </a:rPr>
              <a:t>(images/Rectangle\ 10.png);</a:t>
            </a:r>
          </a:p>
          <a:p>
            <a:r>
              <a:rPr lang="en-IN" sz="1050" b="0" dirty="0">
                <a:solidFill>
                  <a:schemeClr val="tx1">
                    <a:lumMod val="95000"/>
                    <a:lumOff val="5000"/>
                  </a:schemeClr>
                </a:solidFill>
                <a:effectLst/>
                <a:latin typeface="Consolas" panose="020B0609020204030204" pitchFamily="49" charset="0"/>
              </a:rPr>
              <a:t>    background-position: fixed;</a:t>
            </a:r>
          </a:p>
          <a:p>
            <a:r>
              <a:rPr lang="en-IN" sz="1050" b="0" dirty="0">
                <a:solidFill>
                  <a:schemeClr val="tx1">
                    <a:lumMod val="95000"/>
                    <a:lumOff val="5000"/>
                  </a:schemeClr>
                </a:solidFill>
                <a:effectLst/>
                <a:latin typeface="Consolas" panose="020B0609020204030204" pitchFamily="49" charset="0"/>
              </a:rPr>
              <a:t>    background-repeat: no-repeat;</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.circle{</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justify-content: space-between;</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t: 400px;</a:t>
            </a:r>
          </a:p>
          <a:p>
            <a:r>
              <a:rPr lang="en-IN" sz="1050" b="0" dirty="0">
                <a:solidFill>
                  <a:schemeClr val="tx1">
                    <a:lumMod val="95000"/>
                    <a:lumOff val="5000"/>
                  </a:schemeClr>
                </a:solidFill>
                <a:effectLst/>
                <a:latin typeface="Consolas" panose="020B0609020204030204" pitchFamily="49" charset="0"/>
              </a:rPr>
              <a:t>    width: 475px;</a:t>
            </a:r>
          </a:p>
          <a:p>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.para h2{</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#ffffff;</a:t>
            </a:r>
          </a:p>
          <a:p>
            <a:r>
              <a:rPr lang="en-IN" sz="1050" b="0" dirty="0">
                <a:solidFill>
                  <a:schemeClr val="tx1">
                    <a:lumMod val="95000"/>
                    <a:lumOff val="5000"/>
                  </a:schemeClr>
                </a:solidFill>
                <a:effectLst/>
                <a:latin typeface="Consolas" panose="020B0609020204030204" pitchFamily="49" charset="0"/>
              </a:rPr>
              <a:t>    margin-left: 19%;</a:t>
            </a:r>
          </a:p>
          <a:p>
            <a:r>
              <a:rPr lang="en-IN" sz="1050" b="0" dirty="0">
                <a:solidFill>
                  <a:schemeClr val="tx1">
                    <a:lumMod val="95000"/>
                    <a:lumOff val="5000"/>
                  </a:schemeClr>
                </a:solidFill>
                <a:effectLst/>
                <a:latin typeface="Consolas" panose="020B0609020204030204" pitchFamily="49" charset="0"/>
              </a:rPr>
              <a:t>    margin-top: 19%;</a:t>
            </a:r>
          </a:p>
          <a:p>
            <a:r>
              <a:rPr lang="en-IN" sz="1050" b="0" dirty="0">
                <a:solidFill>
                  <a:schemeClr val="tx1">
                    <a:lumMod val="95000"/>
                    <a:lumOff val="5000"/>
                  </a:schemeClr>
                </a:solidFill>
                <a:effectLst/>
                <a:latin typeface="Consolas" panose="020B0609020204030204" pitchFamily="49" charset="0"/>
              </a:rPr>
              <a:t>    text-align: justify;</a:t>
            </a:r>
          </a:p>
          <a:p>
            <a:r>
              <a:rPr lang="en-IN" sz="1050" b="0" dirty="0">
                <a:solidFill>
                  <a:schemeClr val="tx1">
                    <a:lumMod val="95000"/>
                    <a:lumOff val="5000"/>
                  </a:schemeClr>
                </a:solidFill>
                <a:effectLst/>
                <a:latin typeface="Consolas" panose="020B0609020204030204" pitchFamily="49" charset="0"/>
              </a:rPr>
              <a:t>    width: 500px;</a:t>
            </a:r>
          </a:p>
          <a:p>
            <a:r>
              <a:rPr lang="en-IN" sz="1050" b="0" dirty="0">
                <a:solidFill>
                  <a:schemeClr val="tx1">
                    <a:lumMod val="95000"/>
                    <a:lumOff val="5000"/>
                  </a:schemeClr>
                </a:solidFill>
                <a:effectLst/>
                <a:latin typeface="Consolas" panose="020B0609020204030204" pitchFamily="49" charset="0"/>
              </a:rPr>
              <a:t>    text-transform: uppercase;</a:t>
            </a:r>
          </a:p>
          <a:p>
            <a:r>
              <a:rPr lang="en-IN" sz="1050" b="0" dirty="0">
                <a:solidFill>
                  <a:schemeClr val="tx1">
                    <a:lumMod val="95000"/>
                    <a:lumOff val="5000"/>
                  </a:schemeClr>
                </a:solidFill>
                <a:effectLst/>
                <a:latin typeface="Consolas" panose="020B0609020204030204" pitchFamily="49" charset="0"/>
              </a:rPr>
              <a:t>    font-size: 20px;</a:t>
            </a:r>
          </a:p>
          <a:p>
            <a:r>
              <a:rPr lang="en-IN" sz="1050" b="0" dirty="0">
                <a:solidFill>
                  <a:schemeClr val="tx1">
                    <a:lumMod val="95000"/>
                    <a:lumOff val="5000"/>
                  </a:schemeClr>
                </a:solidFill>
                <a:effectLst/>
                <a:latin typeface="Consolas" panose="020B0609020204030204" pitchFamily="49" charset="0"/>
              </a:rPr>
              <a:t>}</a:t>
            </a:r>
          </a:p>
          <a:p>
            <a:endParaRPr lang="en-IN" sz="1050" b="1" dirty="0">
              <a:solidFill>
                <a:schemeClr val="tx1">
                  <a:lumMod val="95000"/>
                  <a:lumOff val="5000"/>
                </a:schemeClr>
              </a:solidFill>
              <a:effectLst/>
              <a:latin typeface="Consolas" panose="020B0609020204030204" pitchFamily="49" charset="0"/>
            </a:endParaRPr>
          </a:p>
        </p:txBody>
      </p:sp>
      <p:sp>
        <p:nvSpPr>
          <p:cNvPr id="2" name="TextBox 1">
            <a:extLst>
              <a:ext uri="{FF2B5EF4-FFF2-40B4-BE49-F238E27FC236}">
                <a16:creationId xmlns:a16="http://schemas.microsoft.com/office/drawing/2014/main" id="{6C577A6A-F872-8150-F519-DB1B76BE766D}"/>
              </a:ext>
            </a:extLst>
          </p:cNvPr>
          <p:cNvSpPr txBox="1"/>
          <p:nvPr/>
        </p:nvSpPr>
        <p:spPr>
          <a:xfrm>
            <a:off x="3868685" y="362568"/>
            <a:ext cx="3581400" cy="9702656"/>
          </a:xfrm>
          <a:prstGeom prst="rect">
            <a:avLst/>
          </a:prstGeom>
          <a:noFill/>
        </p:spPr>
        <p:txBody>
          <a:bodyPr wrap="square" rtlCol="0">
            <a:spAutoFit/>
          </a:bodyPr>
          <a:lstStyle/>
          <a:p>
            <a:r>
              <a:rPr lang="en-IN" sz="1200" b="0" dirty="0">
                <a:solidFill>
                  <a:schemeClr val="tx1">
                    <a:lumMod val="95000"/>
                    <a:lumOff val="5000"/>
                  </a:schemeClr>
                </a:solidFill>
                <a:effectLst/>
                <a:latin typeface="Consolas" panose="020B0609020204030204" pitchFamily="49" charset="0"/>
              </a:rPr>
              <a:t>.circle-1 </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width: 100px;</a:t>
            </a:r>
          </a:p>
          <a:p>
            <a:r>
              <a:rPr lang="en-IN" sz="1200" b="0" dirty="0">
                <a:solidFill>
                  <a:schemeClr val="tx1">
                    <a:lumMod val="95000"/>
                    <a:lumOff val="5000"/>
                  </a:schemeClr>
                </a:solidFill>
                <a:effectLst/>
                <a:latin typeface="Consolas" panose="020B0609020204030204" pitchFamily="49" charset="0"/>
              </a:rPr>
              <a:t>    height: 100px;</a:t>
            </a:r>
          </a:p>
          <a:p>
            <a:r>
              <a:rPr lang="en-IN" sz="1200" b="0" dirty="0">
                <a:solidFill>
                  <a:schemeClr val="tx1">
                    <a:lumMod val="95000"/>
                    <a:lumOff val="5000"/>
                  </a:schemeClr>
                </a:solidFill>
                <a:effectLst/>
                <a:latin typeface="Consolas" panose="020B0609020204030204" pitchFamily="49" charset="0"/>
              </a:rPr>
              <a:t>    border-radius: 200px;</a:t>
            </a:r>
          </a:p>
          <a:p>
            <a:r>
              <a:rPr lang="en-IN" sz="1200" b="0" dirty="0">
                <a:solidFill>
                  <a:schemeClr val="tx1">
                    <a:lumMod val="95000"/>
                    <a:lumOff val="5000"/>
                  </a:schemeClr>
                </a:solidFill>
                <a:effectLst/>
                <a:latin typeface="Consolas" panose="020B0609020204030204" pitchFamily="49" charset="0"/>
              </a:rPr>
              <a:t>    margin-left: 350px ;</a:t>
            </a:r>
          </a:p>
          <a:p>
            <a:r>
              <a:rPr lang="en-IN" sz="1200" b="0" dirty="0">
                <a:solidFill>
                  <a:schemeClr val="tx1">
                    <a:lumMod val="95000"/>
                    <a:lumOff val="5000"/>
                  </a:schemeClr>
                </a:solidFill>
                <a:effectLst/>
                <a:latin typeface="Consolas" panose="020B0609020204030204" pitchFamily="49" charset="0"/>
              </a:rPr>
              <a:t>    margin-top: 20%;</a:t>
            </a:r>
          </a:p>
          <a:p>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.circle-1 p{</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font-style: italic;</a:t>
            </a:r>
          </a:p>
          <a:p>
            <a:r>
              <a:rPr lang="en-IN" sz="1200" b="0" dirty="0">
                <a:solidFill>
                  <a:schemeClr val="tx1">
                    <a:lumMod val="95000"/>
                    <a:lumOff val="5000"/>
                  </a:schemeClr>
                </a:solidFill>
                <a:effectLst/>
                <a:latin typeface="Consolas" panose="020B0609020204030204" pitchFamily="49" charset="0"/>
              </a:rPr>
              <a:t>    font-family: '</a:t>
            </a:r>
            <a:r>
              <a:rPr lang="en-IN" sz="1200" b="0" dirty="0" err="1">
                <a:solidFill>
                  <a:schemeClr val="tx1">
                    <a:lumMod val="95000"/>
                    <a:lumOff val="5000"/>
                  </a:schemeClr>
                </a:solidFill>
                <a:effectLst/>
                <a:latin typeface="Consolas" panose="020B0609020204030204" pitchFamily="49" charset="0"/>
              </a:rPr>
              <a:t>Nunito</a:t>
            </a:r>
            <a:r>
              <a:rPr lang="en-IN" sz="1200" b="0" dirty="0">
                <a:solidFill>
                  <a:schemeClr val="tx1">
                    <a:lumMod val="95000"/>
                    <a:lumOff val="5000"/>
                  </a:schemeClr>
                </a:solidFill>
                <a:effectLst/>
                <a:latin typeface="Consolas" panose="020B0609020204030204" pitchFamily="49" charset="0"/>
              </a:rPr>
              <a:t> Sans', sans-serif;</a:t>
            </a:r>
          </a:p>
          <a:p>
            <a:r>
              <a:rPr lang="en-IN" sz="1200" b="0" dirty="0">
                <a:solidFill>
                  <a:schemeClr val="tx1">
                    <a:lumMod val="95000"/>
                    <a:lumOff val="5000"/>
                  </a:schemeClr>
                </a:solidFill>
                <a:effectLst/>
                <a:latin typeface="Consolas" panose="020B0609020204030204" pitchFamily="49" charset="0"/>
              </a:rPr>
              <a:t>    width: 500px;</a:t>
            </a:r>
          </a:p>
          <a:p>
            <a:r>
              <a:rPr lang="en-IN" sz="1200" b="0" dirty="0">
                <a:solidFill>
                  <a:schemeClr val="tx1">
                    <a:lumMod val="95000"/>
                    <a:lumOff val="5000"/>
                  </a:schemeClr>
                </a:solidFill>
                <a:effectLst/>
                <a:latin typeface="Consolas" panose="020B0609020204030204" pitchFamily="49" charset="0"/>
              </a:rPr>
              <a:t>    margin-top: 20px;</a:t>
            </a:r>
          </a:p>
          <a:p>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.circle-1 h2{</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color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aliceblue</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margin-top: 20px;</a:t>
            </a:r>
          </a:p>
          <a:p>
            <a:r>
              <a:rPr lang="en-IN" sz="1200" b="0" dirty="0">
                <a:solidFill>
                  <a:schemeClr val="tx1">
                    <a:lumMod val="95000"/>
                    <a:lumOff val="5000"/>
                  </a:schemeClr>
                </a:solidFill>
                <a:effectLst/>
                <a:latin typeface="Consolas" panose="020B0609020204030204" pitchFamily="49" charset="0"/>
              </a:rPr>
              <a:t>    font-family: Arial, Helvetica, sans-serif;</a:t>
            </a:r>
          </a:p>
          <a:p>
            <a:r>
              <a:rPr lang="en-IN" sz="1200" b="0" dirty="0">
                <a:solidFill>
                  <a:schemeClr val="tx1">
                    <a:lumMod val="95000"/>
                    <a:lumOff val="5000"/>
                  </a:schemeClr>
                </a:solidFill>
                <a:effectLst/>
                <a:latin typeface="Consolas" panose="020B0609020204030204" pitchFamily="49" charset="0"/>
              </a:rPr>
              <a:t>    margin-left: 70px;</a:t>
            </a:r>
          </a:p>
          <a:p>
            <a:r>
              <a:rPr lang="en-IN" sz="1200" b="0" dirty="0">
                <a:solidFill>
                  <a:schemeClr val="tx1">
                    <a:lumMod val="95000"/>
                    <a:lumOff val="5000"/>
                  </a:schemeClr>
                </a:solidFill>
                <a:effectLst/>
                <a:latin typeface="Consolas" panose="020B0609020204030204" pitchFamily="49" charset="0"/>
              </a:rPr>
              <a:t>    margin-top: 30px;</a:t>
            </a:r>
          </a:p>
          <a:p>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.circle-1 h3{</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color</a:t>
            </a:r>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aliceblue</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margin-top: 10px;</a:t>
            </a:r>
          </a:p>
          <a:p>
            <a:r>
              <a:rPr lang="en-IN" sz="1200" b="0" dirty="0">
                <a:solidFill>
                  <a:schemeClr val="tx1">
                    <a:lumMod val="95000"/>
                    <a:lumOff val="5000"/>
                  </a:schemeClr>
                </a:solidFill>
                <a:effectLst/>
                <a:latin typeface="Consolas" panose="020B0609020204030204" pitchFamily="49" charset="0"/>
              </a:rPr>
              <a:t>    font-style: italic;</a:t>
            </a:r>
          </a:p>
          <a:p>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font-family:Cambria</a:t>
            </a:r>
            <a:r>
              <a:rPr lang="en-IN" sz="1200" b="0" dirty="0">
                <a:solidFill>
                  <a:schemeClr val="tx1">
                    <a:lumMod val="95000"/>
                    <a:lumOff val="5000"/>
                  </a:schemeClr>
                </a:solidFill>
                <a:effectLst/>
                <a:latin typeface="Consolas" panose="020B0609020204030204" pitchFamily="49" charset="0"/>
              </a:rPr>
              <a:t>, Cochin, Georgia, Times, 'Times New Roman', serif;</a:t>
            </a:r>
          </a:p>
          <a:p>
            <a:r>
              <a:rPr lang="en-IN" sz="1200" b="0" dirty="0">
                <a:solidFill>
                  <a:schemeClr val="tx1">
                    <a:lumMod val="95000"/>
                    <a:lumOff val="5000"/>
                  </a:schemeClr>
                </a:solidFill>
                <a:effectLst/>
                <a:latin typeface="Consolas" panose="020B0609020204030204" pitchFamily="49" charset="0"/>
              </a:rPr>
              <a:t>    margin-left: 70px;</a:t>
            </a:r>
          </a:p>
          <a:p>
            <a:r>
              <a:rPr lang="en-IN" sz="1200" b="0" dirty="0">
                <a:solidFill>
                  <a:schemeClr val="tx1">
                    <a:lumMod val="95000"/>
                    <a:lumOff val="5000"/>
                  </a:schemeClr>
                </a:solidFill>
                <a:effectLst/>
                <a:latin typeface="Consolas" panose="020B0609020204030204" pitchFamily="49" charset="0"/>
              </a:rPr>
              <a:t>    font-size: 15px;</a:t>
            </a:r>
          </a:p>
          <a:p>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.circle-2 </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width: 100px;</a:t>
            </a:r>
          </a:p>
          <a:p>
            <a:r>
              <a:rPr lang="en-IN" sz="1200" b="0" dirty="0">
                <a:solidFill>
                  <a:schemeClr val="tx1">
                    <a:lumMod val="95000"/>
                    <a:lumOff val="5000"/>
                  </a:schemeClr>
                </a:solidFill>
                <a:effectLst/>
                <a:latin typeface="Consolas" panose="020B0609020204030204" pitchFamily="49" charset="0"/>
              </a:rPr>
              <a:t>    height: 100px;</a:t>
            </a:r>
          </a:p>
          <a:p>
            <a:r>
              <a:rPr lang="en-IN" sz="1200" b="0" dirty="0">
                <a:solidFill>
                  <a:schemeClr val="tx1">
                    <a:lumMod val="95000"/>
                    <a:lumOff val="5000"/>
                  </a:schemeClr>
                </a:solidFill>
                <a:effectLst/>
                <a:latin typeface="Consolas" panose="020B0609020204030204" pitchFamily="49" charset="0"/>
              </a:rPr>
              <a:t>    border-radius: 200px;</a:t>
            </a:r>
          </a:p>
          <a:p>
            <a:r>
              <a:rPr lang="en-IN" sz="1200" b="0" dirty="0">
                <a:solidFill>
                  <a:schemeClr val="tx1">
                    <a:lumMod val="95000"/>
                    <a:lumOff val="5000"/>
                  </a:schemeClr>
                </a:solidFill>
                <a:effectLst/>
                <a:latin typeface="Consolas" panose="020B0609020204030204" pitchFamily="49" charset="0"/>
              </a:rPr>
              <a:t>    margin-right: 300px ;</a:t>
            </a:r>
          </a:p>
          <a:p>
            <a:r>
              <a:rPr lang="en-IN" sz="1200" b="0" dirty="0">
                <a:solidFill>
                  <a:schemeClr val="tx1">
                    <a:lumMod val="95000"/>
                    <a:lumOff val="5000"/>
                  </a:schemeClr>
                </a:solidFill>
                <a:effectLst/>
                <a:latin typeface="Consolas" panose="020B0609020204030204" pitchFamily="49" charset="0"/>
              </a:rPr>
              <a:t>    margin-top: 16%;</a:t>
            </a:r>
          </a:p>
          <a:p>
            <a:r>
              <a:rPr lang="en-IN" sz="1200" b="0" dirty="0">
                <a:solidFill>
                  <a:schemeClr val="tx1">
                    <a:lumMod val="95000"/>
                    <a:lumOff val="5000"/>
                  </a:schemeClr>
                </a:solidFill>
                <a:effectLst/>
                <a:latin typeface="Consolas" panose="020B0609020204030204" pitchFamily="49" charset="0"/>
              </a:rPr>
              <a:t>    margin-left: 250px;</a:t>
            </a:r>
          </a:p>
          <a:p>
            <a:r>
              <a:rPr lang="en-IN" sz="1200" b="0" dirty="0">
                <a:solidFill>
                  <a:schemeClr val="tx1">
                    <a:lumMod val="95000"/>
                    <a:lumOff val="5000"/>
                  </a:schemeClr>
                </a:solidFill>
                <a:effectLst/>
                <a:latin typeface="Consolas" panose="020B0609020204030204" pitchFamily="49" charset="0"/>
              </a:rPr>
              <a:t>}</a:t>
            </a:r>
          </a:p>
          <a:p>
            <a:r>
              <a:rPr lang="en-US" sz="1100" b="0" dirty="0">
                <a:solidFill>
                  <a:schemeClr val="tx1">
                    <a:lumMod val="95000"/>
                    <a:lumOff val="5000"/>
                  </a:schemeClr>
                </a:solidFill>
                <a:effectLst/>
                <a:latin typeface="Consolas" panose="020B0609020204030204" pitchFamily="49" charset="0"/>
              </a:rPr>
              <a:t>.circle-2 p{</a:t>
            </a:r>
          </a:p>
          <a:p>
            <a:r>
              <a:rPr lang="en-US" sz="1100" b="0" dirty="0">
                <a:solidFill>
                  <a:schemeClr val="tx1">
                    <a:lumMod val="95000"/>
                    <a:lumOff val="5000"/>
                  </a:schemeClr>
                </a:solidFill>
                <a:effectLst/>
                <a:latin typeface="Consolas" panose="020B0609020204030204" pitchFamily="49" charset="0"/>
              </a:rPr>
              <a:t>    display: flex;</a:t>
            </a:r>
          </a:p>
          <a:p>
            <a:r>
              <a:rPr lang="en-US" sz="1100" b="0" dirty="0">
                <a:solidFill>
                  <a:schemeClr val="tx1">
                    <a:lumMod val="95000"/>
                    <a:lumOff val="5000"/>
                  </a:schemeClr>
                </a:solidFill>
                <a:effectLst/>
                <a:latin typeface="Consolas" panose="020B0609020204030204" pitchFamily="49" charset="0"/>
              </a:rPr>
              <a:t>    font-style: italic;</a:t>
            </a:r>
          </a:p>
          <a:p>
            <a:r>
              <a:rPr lang="en-US" sz="1100" b="0" dirty="0">
                <a:solidFill>
                  <a:schemeClr val="tx1">
                    <a:lumMod val="95000"/>
                    <a:lumOff val="5000"/>
                  </a:schemeClr>
                </a:solidFill>
                <a:effectLst/>
                <a:latin typeface="Consolas" panose="020B0609020204030204" pitchFamily="49" charset="0"/>
              </a:rPr>
              <a:t>    font-family: '</a:t>
            </a:r>
            <a:r>
              <a:rPr lang="en-US" sz="1100" b="0" dirty="0" err="1">
                <a:solidFill>
                  <a:schemeClr val="tx1">
                    <a:lumMod val="95000"/>
                    <a:lumOff val="5000"/>
                  </a:schemeClr>
                </a:solidFill>
                <a:effectLst/>
                <a:latin typeface="Consolas" panose="020B0609020204030204" pitchFamily="49" charset="0"/>
              </a:rPr>
              <a:t>Nunito</a:t>
            </a:r>
            <a:r>
              <a:rPr lang="en-US" sz="1100" b="0" dirty="0">
                <a:solidFill>
                  <a:schemeClr val="tx1">
                    <a:lumMod val="95000"/>
                    <a:lumOff val="5000"/>
                  </a:schemeClr>
                </a:solidFill>
                <a:effectLst/>
                <a:latin typeface="Consolas" panose="020B0609020204030204" pitchFamily="49" charset="0"/>
              </a:rPr>
              <a:t> Sans', sans-serif;</a:t>
            </a:r>
          </a:p>
          <a:p>
            <a:r>
              <a:rPr lang="en-US" sz="1100" b="0" dirty="0">
                <a:solidFill>
                  <a:schemeClr val="tx1">
                    <a:lumMod val="95000"/>
                    <a:lumOff val="5000"/>
                  </a:schemeClr>
                </a:solidFill>
                <a:effectLst/>
                <a:latin typeface="Consolas" panose="020B0609020204030204" pitchFamily="49" charset="0"/>
              </a:rPr>
              <a:t>    width: 500px;</a:t>
            </a:r>
          </a:p>
          <a:p>
            <a:r>
              <a:rPr lang="en-US" sz="1100" b="0" dirty="0">
                <a:solidFill>
                  <a:schemeClr val="tx1">
                    <a:lumMod val="95000"/>
                    <a:lumOff val="5000"/>
                  </a:schemeClr>
                </a:solidFill>
                <a:effectLst/>
                <a:latin typeface="Consolas" panose="020B0609020204030204" pitchFamily="49" charset="0"/>
              </a:rPr>
              <a:t>    margin-top: 18px;</a:t>
            </a:r>
          </a:p>
          <a:p>
            <a:r>
              <a:rPr lang="en-US" sz="1100" b="0" dirty="0">
                <a:solidFill>
                  <a:schemeClr val="tx1">
                    <a:lumMod val="95000"/>
                    <a:lumOff val="5000"/>
                  </a:schemeClr>
                </a:solidFill>
                <a:effectLst/>
                <a:latin typeface="Consolas" panose="020B0609020204030204" pitchFamily="49" charset="0"/>
              </a:rPr>
              <a:t>}</a:t>
            </a:r>
          </a:p>
          <a:p>
            <a:endParaRPr lang="en-IN" sz="1200" b="0" dirty="0">
              <a:solidFill>
                <a:schemeClr val="tx1">
                  <a:lumMod val="95000"/>
                  <a:lumOff val="5000"/>
                </a:schemeClr>
              </a:solidFill>
              <a:effectLst/>
              <a:latin typeface="Consolas" panose="020B0609020204030204" pitchFamily="49" charset="0"/>
            </a:endParaRPr>
          </a:p>
        </p:txBody>
      </p:sp>
    </p:spTree>
    <p:extLst>
      <p:ext uri="{BB962C8B-B14F-4D97-AF65-F5344CB8AC3E}">
        <p14:creationId xmlns:p14="http://schemas.microsoft.com/office/powerpoint/2010/main" val="3413122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ADA53349-5993-740F-FA3D-B1818FD101F1}"/>
              </a:ext>
            </a:extLst>
          </p:cNvPr>
          <p:cNvPicPr>
            <a:picLocks noChangeAspect="1"/>
          </p:cNvPicPr>
          <p:nvPr/>
        </p:nvPicPr>
        <p:blipFill rotWithShape="1">
          <a:blip r:embed="rId2">
            <a:extLst>
              <a:ext uri="{28A0092B-C50C-407E-A947-70E740481C1C}">
                <a14:useLocalDpi xmlns:a14="http://schemas.microsoft.com/office/drawing/2010/main" val="0"/>
              </a:ext>
            </a:extLst>
          </a:blip>
          <a:srcRect r="35525"/>
          <a:stretch/>
        </p:blipFill>
        <p:spPr>
          <a:xfrm>
            <a:off x="1143000" y="1681234"/>
            <a:ext cx="5259587" cy="7538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0B320EB7-9BB5-2B9C-AFEC-40FAF92CB5B8}"/>
              </a:ext>
            </a:extLst>
          </p:cNvPr>
          <p:cNvSpPr txBox="1"/>
          <p:nvPr/>
        </p:nvSpPr>
        <p:spPr>
          <a:xfrm>
            <a:off x="607813" y="538234"/>
            <a:ext cx="579477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Setting website For Mobile View :</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802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36EFB655-4EAA-CD8A-7171-3E490C62045E}"/>
              </a:ext>
            </a:extLst>
          </p:cNvPr>
          <p:cNvSpPr txBox="1"/>
          <p:nvPr/>
        </p:nvSpPr>
        <p:spPr>
          <a:xfrm>
            <a:off x="304800" y="472901"/>
            <a:ext cx="3200400" cy="9571851"/>
          </a:xfrm>
          <a:prstGeom prst="rect">
            <a:avLst/>
          </a:prstGeom>
          <a:noFill/>
        </p:spPr>
        <p:txBody>
          <a:bodyPr wrap="square" rtlCol="0">
            <a:spAutoFit/>
          </a:bodyPr>
          <a:lstStyle/>
          <a:p>
            <a:r>
              <a:rPr lang="en-IN" sz="1100" b="0" dirty="0">
                <a:solidFill>
                  <a:schemeClr val="tx1">
                    <a:lumMod val="95000"/>
                    <a:lumOff val="5000"/>
                  </a:schemeClr>
                </a:solidFill>
                <a:effectLst/>
                <a:latin typeface="Consolas" panose="020B0609020204030204" pitchFamily="49" charset="0"/>
              </a:rPr>
              <a:t>.cont-box-1{</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column;</a:t>
            </a:r>
          </a:p>
          <a:p>
            <a:r>
              <a:rPr lang="en-IN" sz="1100" b="0" dirty="0">
                <a:solidFill>
                  <a:schemeClr val="tx1">
                    <a:lumMod val="95000"/>
                    <a:lumOff val="5000"/>
                  </a:schemeClr>
                </a:solidFill>
                <a:effectLst/>
                <a:latin typeface="Consolas" panose="020B0609020204030204" pitchFamily="49" charset="0"/>
              </a:rPr>
              <a:t>        margin: unset;</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.cont-box-1 h2{</a:t>
            </a:r>
          </a:p>
          <a:p>
            <a:r>
              <a:rPr lang="en-IN" sz="1100" b="0" dirty="0">
                <a:solidFill>
                  <a:schemeClr val="tx1">
                    <a:lumMod val="95000"/>
                    <a:lumOff val="5000"/>
                  </a:schemeClr>
                </a:solidFill>
                <a:effectLst/>
                <a:latin typeface="Consolas" panose="020B0609020204030204" pitchFamily="49" charset="0"/>
              </a:rPr>
              <a:t>        justify-content: </a:t>
            </a:r>
            <a:r>
              <a:rPr lang="en-IN" sz="1100" b="0" dirty="0" err="1">
                <a:solidFill>
                  <a:schemeClr val="tx1">
                    <a:lumMod val="95000"/>
                    <a:lumOff val="5000"/>
                  </a:schemeClr>
                </a:solidFill>
                <a:effectLst/>
                <a:latin typeface="Consolas" panose="020B0609020204030204" pitchFamily="49" charset="0"/>
              </a:rPr>
              <a:t>center</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align-items: </a:t>
            </a:r>
            <a:r>
              <a:rPr lang="en-IN" sz="1100" b="0" dirty="0" err="1">
                <a:solidFill>
                  <a:schemeClr val="tx1">
                    <a:lumMod val="95000"/>
                    <a:lumOff val="5000"/>
                  </a:schemeClr>
                </a:solidFill>
                <a:effectLst/>
                <a:latin typeface="Consolas" panose="020B0609020204030204" pitchFamily="49" charset="0"/>
              </a:rPr>
              <a:t>center</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margin-left: 15%;</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.head{</a:t>
            </a:r>
          </a:p>
          <a:p>
            <a:r>
              <a:rPr lang="en-IN" sz="1100" b="0" dirty="0">
                <a:solidFill>
                  <a:schemeClr val="tx1">
                    <a:lumMod val="95000"/>
                    <a:lumOff val="5000"/>
                  </a:schemeClr>
                </a:solidFill>
                <a:effectLst/>
                <a:latin typeface="Consolas" panose="020B0609020204030204" pitchFamily="49" charset="0"/>
              </a:rPr>
              <a:t>        margin-left: -80px;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.nav-2{</a:t>
            </a:r>
          </a:p>
          <a:p>
            <a:r>
              <a:rPr lang="en-IN" sz="1100" b="0" dirty="0">
                <a:solidFill>
                  <a:schemeClr val="tx1">
                    <a:lumMod val="95000"/>
                    <a:lumOff val="5000"/>
                  </a:schemeClr>
                </a:solidFill>
                <a:effectLst/>
                <a:latin typeface="Consolas" panose="020B0609020204030204" pitchFamily="49" charset="0"/>
              </a:rPr>
              <a:t>        margin-right: -2%;</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.cont-box-1 p{</a:t>
            </a:r>
          </a:p>
          <a:p>
            <a:r>
              <a:rPr lang="en-IN" sz="1100" b="0" dirty="0">
                <a:solidFill>
                  <a:schemeClr val="tx1">
                    <a:lumMod val="95000"/>
                    <a:lumOff val="5000"/>
                  </a:schemeClr>
                </a:solidFill>
                <a:effectLst/>
                <a:latin typeface="Consolas" panose="020B0609020204030204" pitchFamily="49" charset="0"/>
              </a:rPr>
              <a:t>        margin-left: 15%;</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.cont-box-1 button{</a:t>
            </a:r>
          </a:p>
          <a:p>
            <a:r>
              <a:rPr lang="en-IN" sz="1100" b="0" dirty="0">
                <a:solidFill>
                  <a:schemeClr val="tx1">
                    <a:lumMod val="95000"/>
                    <a:lumOff val="5000"/>
                  </a:schemeClr>
                </a:solidFill>
                <a:effectLst/>
                <a:latin typeface="Consolas" panose="020B0609020204030204" pitchFamily="49" charset="0"/>
              </a:rPr>
              <a:t>        margin-left: 15%;</a:t>
            </a:r>
          </a:p>
          <a:p>
            <a:r>
              <a:rPr lang="en-IN" sz="1100" b="0" dirty="0">
                <a:solidFill>
                  <a:schemeClr val="tx1">
                    <a:lumMod val="95000"/>
                    <a:lumOff val="5000"/>
                  </a:schemeClr>
                </a:solidFill>
                <a:effectLst/>
                <a:latin typeface="Consolas" panose="020B0609020204030204" pitchFamily="49" charset="0"/>
              </a:rPr>
              <a:t>        margin-bottom: 10px;</a:t>
            </a:r>
          </a:p>
          <a:p>
            <a:r>
              <a:rPr lang="en-IN" sz="1100" b="0" dirty="0">
                <a:solidFill>
                  <a:schemeClr val="tx1">
                    <a:lumMod val="95000"/>
                    <a:lumOff val="5000"/>
                  </a:schemeClr>
                </a:solidFill>
                <a:effectLst/>
                <a:latin typeface="Consolas" panose="020B0609020204030204" pitchFamily="49" charset="0"/>
              </a:rPr>
              <a:t>        height: 50px;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.cont-box-1 </a:t>
            </a:r>
            <a:r>
              <a:rPr lang="en-IN" sz="1100" b="0" dirty="0" err="1">
                <a:solidFill>
                  <a:schemeClr val="tx1">
                    <a:lumMod val="95000"/>
                    <a:lumOff val="5000"/>
                  </a:schemeClr>
                </a:solidFill>
                <a:effectLst/>
                <a:latin typeface="Consolas" panose="020B0609020204030204" pitchFamily="49" charset="0"/>
              </a:rPr>
              <a:t>button:hover</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#ce0000;</a:t>
            </a:r>
          </a:p>
          <a:p>
            <a:r>
              <a:rPr lang="en-IN" sz="1100" b="0" dirty="0">
                <a:solidFill>
                  <a:schemeClr val="tx1">
                    <a:lumMod val="95000"/>
                    <a:lumOff val="5000"/>
                  </a:schemeClr>
                </a:solidFill>
                <a:effectLst/>
                <a:latin typeface="Consolas" panose="020B0609020204030204" pitchFamily="49" charset="0"/>
              </a:rPr>
              <a:t>        background-</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#ffffff;</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.h-1{</a:t>
            </a:r>
          </a:p>
          <a:p>
            <a:r>
              <a:rPr lang="en-IN" sz="1100" b="0" dirty="0">
                <a:solidFill>
                  <a:schemeClr val="tx1">
                    <a:lumMod val="95000"/>
                    <a:lumOff val="5000"/>
                  </a:schemeClr>
                </a:solidFill>
                <a:effectLst/>
                <a:latin typeface="Consolas" panose="020B0609020204030204" pitchFamily="49" charset="0"/>
              </a:rPr>
              <a:t>        font-size: 14px;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.h-1 p{</a:t>
            </a:r>
          </a:p>
          <a:p>
            <a:r>
              <a:rPr lang="en-IN" sz="1100" b="0" dirty="0">
                <a:solidFill>
                  <a:schemeClr val="tx1">
                    <a:lumMod val="95000"/>
                    <a:lumOff val="5000"/>
                  </a:schemeClr>
                </a:solidFill>
                <a:effectLst/>
                <a:latin typeface="Consolas" panose="020B0609020204030204" pitchFamily="49" charset="0"/>
              </a:rPr>
              <a:t>        font-size: 14px;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.header-2{</a:t>
            </a:r>
          </a:p>
          <a:p>
            <a:r>
              <a:rPr lang="en-IN" sz="1100" b="0" dirty="0">
                <a:solidFill>
                  <a:schemeClr val="tx1">
                    <a:lumMod val="95000"/>
                    <a:lumOff val="5000"/>
                  </a:schemeClr>
                </a:solidFill>
                <a:effectLst/>
                <a:latin typeface="Consolas" panose="020B0609020204030204" pitchFamily="49" charset="0"/>
              </a:rPr>
              <a:t>        height: 100px;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.nav-2{</a:t>
            </a:r>
          </a:p>
          <a:p>
            <a:r>
              <a:rPr lang="en-IN" sz="1100" b="0" dirty="0">
                <a:solidFill>
                  <a:schemeClr val="tx1">
                    <a:lumMod val="95000"/>
                    <a:lumOff val="5000"/>
                  </a:schemeClr>
                </a:solidFill>
                <a:effectLst/>
                <a:latin typeface="Consolas" panose="020B0609020204030204" pitchFamily="49" charset="0"/>
              </a:rPr>
              <a:t>        margin-top: 600px;    </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.nav-2 a{</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column;</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.cont-box-2{</a:t>
            </a:r>
          </a:p>
          <a:p>
            <a:r>
              <a:rPr lang="en-IN" sz="1100" b="0" dirty="0">
                <a:solidFill>
                  <a:schemeClr val="tx1">
                    <a:lumMod val="95000"/>
                    <a:lumOff val="5000"/>
                  </a:schemeClr>
                </a:solidFill>
                <a:effectLst/>
                <a:latin typeface="Consolas" panose="020B0609020204030204" pitchFamily="49" charset="0"/>
              </a:rPr>
              <a:t>        display: none;</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.cont-box-3{</a:t>
            </a:r>
          </a:p>
          <a:p>
            <a:r>
              <a:rPr lang="en-IN" sz="1100" b="0" dirty="0">
                <a:solidFill>
                  <a:schemeClr val="tx1">
                    <a:lumMod val="95000"/>
                    <a:lumOff val="5000"/>
                  </a:schemeClr>
                </a:solidFill>
                <a:effectLst/>
                <a:latin typeface="Consolas" panose="020B0609020204030204" pitchFamily="49" charset="0"/>
              </a:rPr>
              <a:t>        margin-top: 1px;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.cont-box-3 h6{</a:t>
            </a:r>
          </a:p>
          <a:p>
            <a:r>
              <a:rPr lang="en-IN" sz="1100" b="0" dirty="0">
                <a:solidFill>
                  <a:schemeClr val="tx1">
                    <a:lumMod val="95000"/>
                    <a:lumOff val="5000"/>
                  </a:schemeClr>
                </a:solidFill>
                <a:effectLst/>
                <a:latin typeface="Consolas" panose="020B0609020204030204" pitchFamily="49" charset="0"/>
              </a:rPr>
              <a:t>        margin-bottom: 10%;</a:t>
            </a:r>
          </a:p>
          <a:p>
            <a:r>
              <a:rPr lang="en-IN" sz="1100" b="0" dirty="0">
                <a:solidFill>
                  <a:schemeClr val="tx1">
                    <a:lumMod val="95000"/>
                    <a:lumOff val="5000"/>
                  </a:schemeClr>
                </a:solidFill>
                <a:effectLst/>
                <a:latin typeface="Consolas" panose="020B0609020204030204" pitchFamily="49" charset="0"/>
              </a:rPr>
              <a:t>    }</a:t>
            </a:r>
          </a:p>
          <a:p>
            <a:br>
              <a:rPr lang="en-IN" sz="1100" b="0" dirty="0">
                <a:solidFill>
                  <a:schemeClr val="tx1">
                    <a:lumMod val="95000"/>
                    <a:lumOff val="5000"/>
                  </a:schemeClr>
                </a:solidFill>
                <a:effectLst/>
                <a:latin typeface="Consolas" panose="020B0609020204030204" pitchFamily="49" charset="0"/>
              </a:rPr>
            </a:br>
            <a:endParaRPr lang="en-IN" sz="1100" b="0" dirty="0">
              <a:solidFill>
                <a:schemeClr val="tx1">
                  <a:lumMod val="95000"/>
                  <a:lumOff val="5000"/>
                </a:schemeClr>
              </a:solidFill>
              <a:effectLst/>
              <a:latin typeface="Consolas" panose="020B0609020204030204" pitchFamily="49" charset="0"/>
            </a:endParaRPr>
          </a:p>
          <a:p>
            <a:endParaRPr lang="en-IN" sz="1100" dirty="0">
              <a:solidFill>
                <a:schemeClr val="tx1">
                  <a:lumMod val="95000"/>
                  <a:lumOff val="5000"/>
                </a:schemeClr>
              </a:solidFill>
            </a:endParaRPr>
          </a:p>
        </p:txBody>
      </p:sp>
      <p:sp>
        <p:nvSpPr>
          <p:cNvPr id="5" name="TextBox 4">
            <a:extLst>
              <a:ext uri="{FF2B5EF4-FFF2-40B4-BE49-F238E27FC236}">
                <a16:creationId xmlns:a16="http://schemas.microsoft.com/office/drawing/2014/main" id="{C3C7FDB7-D1EB-4CCE-9F02-05CFFAD6D681}"/>
              </a:ext>
            </a:extLst>
          </p:cNvPr>
          <p:cNvSpPr txBox="1"/>
          <p:nvPr/>
        </p:nvSpPr>
        <p:spPr>
          <a:xfrm>
            <a:off x="3657601" y="472902"/>
            <a:ext cx="4114800" cy="9140964"/>
          </a:xfrm>
          <a:prstGeom prst="rect">
            <a:avLst/>
          </a:prstGeom>
          <a:noFill/>
        </p:spPr>
        <p:txBody>
          <a:bodyPr wrap="square" rtlCol="0">
            <a:spAutoFit/>
          </a:bodyPr>
          <a:lstStyle/>
          <a:p>
            <a:br>
              <a:rPr lang="en-IN" sz="1200" b="0" dirty="0">
                <a:solidFill>
                  <a:schemeClr val="tx1">
                    <a:lumMod val="95000"/>
                    <a:lumOff val="5000"/>
                  </a:schemeClr>
                </a:solidFill>
                <a:effectLst/>
                <a:latin typeface="Consolas" panose="020B0609020204030204" pitchFamily="49" charset="0"/>
              </a:rPr>
            </a:br>
            <a:r>
              <a:rPr lang="en-IN" sz="1200" b="0" dirty="0">
                <a:solidFill>
                  <a:schemeClr val="tx1">
                    <a:lumMod val="95000"/>
                    <a:lumOff val="5000"/>
                  </a:schemeClr>
                </a:solidFill>
                <a:effectLst/>
                <a:latin typeface="Consolas" panose="020B0609020204030204" pitchFamily="49" charset="0"/>
              </a:rPr>
              <a:t>    footer{</a:t>
            </a:r>
          </a:p>
          <a:p>
            <a:r>
              <a:rPr lang="en-IN" sz="1200" b="0" dirty="0">
                <a:solidFill>
                  <a:schemeClr val="tx1">
                    <a:lumMod val="95000"/>
                    <a:lumOff val="5000"/>
                  </a:schemeClr>
                </a:solidFill>
                <a:effectLst/>
                <a:latin typeface="Consolas" panose="020B0609020204030204" pitchFamily="49" charset="0"/>
              </a:rPr>
              <a:t>        align-items: </a:t>
            </a:r>
            <a:r>
              <a:rPr lang="en-IN" sz="1200" b="0" dirty="0" err="1">
                <a:solidFill>
                  <a:schemeClr val="tx1">
                    <a:lumMod val="95000"/>
                    <a:lumOff val="5000"/>
                  </a:schemeClr>
                </a:solidFill>
                <a:effectLst/>
                <a:latin typeface="Consolas" panose="020B0609020204030204" pitchFamily="49" charset="0"/>
              </a:rPr>
              <a:t>center</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justify-content: </a:t>
            </a:r>
            <a:r>
              <a:rPr lang="en-IN" sz="1200" b="0" dirty="0" err="1">
                <a:solidFill>
                  <a:schemeClr val="tx1">
                    <a:lumMod val="95000"/>
                    <a:lumOff val="5000"/>
                  </a:schemeClr>
                </a:solidFill>
                <a:effectLst/>
                <a:latin typeface="Consolas" panose="020B0609020204030204" pitchFamily="49" charset="0"/>
              </a:rPr>
              <a:t>center</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margin-right:16%;</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.row-1{</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flex-direction: column;</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.column-1{</a:t>
            </a:r>
          </a:p>
          <a:p>
            <a:r>
              <a:rPr lang="en-IN" sz="1200" b="0" dirty="0">
                <a:solidFill>
                  <a:schemeClr val="tx1">
                    <a:lumMod val="95000"/>
                    <a:lumOff val="5000"/>
                  </a:schemeClr>
                </a:solidFill>
                <a:effectLst/>
                <a:latin typeface="Consolas" panose="020B0609020204030204" pitchFamily="49" charset="0"/>
              </a:rPr>
              <a:t>        height: 400px;</a:t>
            </a:r>
          </a:p>
          <a:p>
            <a:r>
              <a:rPr lang="en-IN" sz="1200" b="0" dirty="0">
                <a:solidFill>
                  <a:schemeClr val="tx1">
                    <a:lumMod val="95000"/>
                    <a:lumOff val="5000"/>
                  </a:schemeClr>
                </a:solidFill>
                <a:effectLst/>
                <a:latin typeface="Consolas" panose="020B0609020204030204" pitchFamily="49" charset="0"/>
              </a:rPr>
              <a:t>        width: 400px;</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.column-1 h1{</a:t>
            </a:r>
          </a:p>
          <a:p>
            <a:r>
              <a:rPr lang="en-IN" sz="1200" b="0" dirty="0">
                <a:solidFill>
                  <a:schemeClr val="tx1">
                    <a:lumMod val="95000"/>
                    <a:lumOff val="5000"/>
                  </a:schemeClr>
                </a:solidFill>
                <a:effectLst/>
                <a:latin typeface="Consolas" panose="020B0609020204030204" pitchFamily="49" charset="0"/>
              </a:rPr>
              <a:t>        font-size: 30px;</a:t>
            </a:r>
          </a:p>
          <a:p>
            <a:r>
              <a:rPr lang="en-IN" sz="1200" b="0" dirty="0">
                <a:solidFill>
                  <a:schemeClr val="tx1">
                    <a:lumMod val="95000"/>
                    <a:lumOff val="5000"/>
                  </a:schemeClr>
                </a:solidFill>
                <a:effectLst/>
                <a:latin typeface="Consolas" panose="020B0609020204030204" pitchFamily="49" charset="0"/>
              </a:rPr>
              <a:t>        font-weight: 200;</a:t>
            </a:r>
          </a:p>
          <a:p>
            <a:r>
              <a:rPr lang="en-IN" sz="1200" b="0" dirty="0">
                <a:solidFill>
                  <a:schemeClr val="tx1">
                    <a:lumMod val="95000"/>
                    <a:lumOff val="5000"/>
                  </a:schemeClr>
                </a:solidFill>
                <a:effectLst/>
                <a:latin typeface="Consolas" panose="020B0609020204030204" pitchFamily="49" charset="0"/>
              </a:rPr>
              <a:t>    }</a:t>
            </a:r>
          </a:p>
          <a:p>
            <a:br>
              <a:rPr lang="en-IN" sz="1200" b="0" dirty="0">
                <a:solidFill>
                  <a:schemeClr val="tx1">
                    <a:lumMod val="95000"/>
                    <a:lumOff val="5000"/>
                  </a:schemeClr>
                </a:solidFill>
                <a:effectLst/>
                <a:latin typeface="Consolas" panose="020B0609020204030204" pitchFamily="49" charset="0"/>
              </a:rPr>
            </a:br>
            <a:r>
              <a:rPr lang="en-IN" sz="1200" b="0" dirty="0">
                <a:solidFill>
                  <a:schemeClr val="tx1">
                    <a:lumMod val="95000"/>
                    <a:lumOff val="5000"/>
                  </a:schemeClr>
                </a:solidFill>
                <a:effectLst/>
                <a:latin typeface="Consolas" panose="020B0609020204030204" pitchFamily="49" charset="0"/>
              </a:rPr>
              <a:t>    .row-1 .column-1 h1{</a:t>
            </a:r>
          </a:p>
          <a:p>
            <a:r>
              <a:rPr lang="en-IN" sz="1200" b="0" dirty="0">
                <a:solidFill>
                  <a:schemeClr val="tx1">
                    <a:lumMod val="95000"/>
                    <a:lumOff val="5000"/>
                  </a:schemeClr>
                </a:solidFill>
                <a:effectLst/>
                <a:latin typeface="Consolas" panose="020B0609020204030204" pitchFamily="49" charset="0"/>
              </a:rPr>
              <a:t>        margin-top: -420px;</a:t>
            </a:r>
          </a:p>
          <a:p>
            <a:r>
              <a:rPr lang="en-IN" sz="1200" b="0" dirty="0">
                <a:solidFill>
                  <a:schemeClr val="tx1">
                    <a:lumMod val="95000"/>
                    <a:lumOff val="5000"/>
                  </a:schemeClr>
                </a:solidFill>
                <a:effectLst/>
                <a:latin typeface="Consolas" panose="020B0609020204030204" pitchFamily="49" charset="0"/>
              </a:rPr>
              <a:t>    }</a:t>
            </a:r>
          </a:p>
          <a:p>
            <a:br>
              <a:rPr lang="en-IN" sz="1200" b="0" dirty="0">
                <a:solidFill>
                  <a:schemeClr val="tx1">
                    <a:lumMod val="95000"/>
                    <a:lumOff val="5000"/>
                  </a:schemeClr>
                </a:solidFill>
                <a:effectLst/>
                <a:latin typeface="Consolas" panose="020B0609020204030204" pitchFamily="49" charset="0"/>
              </a:rPr>
            </a:br>
            <a:r>
              <a:rPr lang="en-IN" sz="1200" b="0" dirty="0">
                <a:solidFill>
                  <a:schemeClr val="tx1">
                    <a:lumMod val="95000"/>
                    <a:lumOff val="5000"/>
                  </a:schemeClr>
                </a:solidFill>
                <a:effectLst/>
                <a:latin typeface="Consolas" panose="020B0609020204030204" pitchFamily="49" charset="0"/>
              </a:rPr>
              <a:t>    .row-1 .column-1 p{</a:t>
            </a:r>
          </a:p>
          <a:p>
            <a:r>
              <a:rPr lang="en-IN" sz="1200" b="0" dirty="0">
                <a:solidFill>
                  <a:schemeClr val="tx1">
                    <a:lumMod val="95000"/>
                    <a:lumOff val="5000"/>
                  </a:schemeClr>
                </a:solidFill>
                <a:effectLst/>
                <a:latin typeface="Consolas" panose="020B0609020204030204" pitchFamily="49" charset="0"/>
              </a:rPr>
              <a:t>        margin-top: -370px;</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.column-1 button{</a:t>
            </a:r>
          </a:p>
          <a:p>
            <a:r>
              <a:rPr lang="en-IN" sz="1200" b="0" dirty="0">
                <a:solidFill>
                  <a:schemeClr val="tx1">
                    <a:lumMod val="95000"/>
                    <a:lumOff val="5000"/>
                  </a:schemeClr>
                </a:solidFill>
                <a:effectLst/>
                <a:latin typeface="Consolas" panose="020B0609020204030204" pitchFamily="49" charset="0"/>
              </a:rPr>
              <a:t>        margin-top: -50%;</a:t>
            </a:r>
          </a:p>
          <a:p>
            <a:r>
              <a:rPr lang="en-IN" sz="1200" b="0" dirty="0">
                <a:solidFill>
                  <a:schemeClr val="tx1">
                    <a:lumMod val="95000"/>
                    <a:lumOff val="5000"/>
                  </a:schemeClr>
                </a:solidFill>
                <a:effectLst/>
                <a:latin typeface="Consolas" panose="020B0609020204030204" pitchFamily="49" charset="0"/>
              </a:rPr>
              <a:t>        margin-left: 8%;</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.column-1 </a:t>
            </a:r>
            <a:r>
              <a:rPr lang="en-IN" sz="1200" b="0" dirty="0" err="1">
                <a:solidFill>
                  <a:schemeClr val="tx1">
                    <a:lumMod val="95000"/>
                    <a:lumOff val="5000"/>
                  </a:schemeClr>
                </a:solidFill>
                <a:effectLst/>
                <a:latin typeface="Consolas" panose="020B0609020204030204" pitchFamily="49" charset="0"/>
              </a:rPr>
              <a:t>button:hover</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a:t>
            </a:r>
            <a:r>
              <a:rPr lang="en-IN" sz="1200" b="0" dirty="0" err="1">
                <a:solidFill>
                  <a:schemeClr val="tx1">
                    <a:lumMod val="95000"/>
                    <a:lumOff val="5000"/>
                  </a:schemeClr>
                </a:solidFill>
                <a:effectLst/>
                <a:latin typeface="Consolas" panose="020B0609020204030204" pitchFamily="49" charset="0"/>
              </a:rPr>
              <a:t>color</a:t>
            </a:r>
            <a:r>
              <a:rPr lang="en-IN" sz="1200" b="0" dirty="0">
                <a:solidFill>
                  <a:schemeClr val="tx1">
                    <a:lumMod val="95000"/>
                    <a:lumOff val="5000"/>
                  </a:schemeClr>
                </a:solidFill>
                <a:effectLst/>
                <a:latin typeface="Consolas" panose="020B0609020204030204" pitchFamily="49" charset="0"/>
              </a:rPr>
              <a:t>: #ce0000;</a:t>
            </a:r>
          </a:p>
          <a:p>
            <a:r>
              <a:rPr lang="en-IN" sz="1200" b="0" dirty="0">
                <a:solidFill>
                  <a:schemeClr val="tx1">
                    <a:lumMod val="95000"/>
                    <a:lumOff val="5000"/>
                  </a:schemeClr>
                </a:solidFill>
                <a:effectLst/>
                <a:latin typeface="Consolas" panose="020B0609020204030204" pitchFamily="49" charset="0"/>
              </a:rPr>
              <a:t>        background-</a:t>
            </a:r>
            <a:r>
              <a:rPr lang="en-IN" sz="1200" b="0" dirty="0" err="1">
                <a:solidFill>
                  <a:schemeClr val="tx1">
                    <a:lumMod val="95000"/>
                    <a:lumOff val="5000"/>
                  </a:schemeClr>
                </a:solidFill>
                <a:effectLst/>
                <a:latin typeface="Consolas" panose="020B0609020204030204" pitchFamily="49" charset="0"/>
              </a:rPr>
              <a:t>color</a:t>
            </a:r>
            <a:r>
              <a:rPr lang="en-IN" sz="1200" b="0" dirty="0">
                <a:solidFill>
                  <a:schemeClr val="tx1">
                    <a:lumMod val="95000"/>
                    <a:lumOff val="5000"/>
                  </a:schemeClr>
                </a:solidFill>
                <a:effectLst/>
                <a:latin typeface="Consolas" panose="020B0609020204030204" pitchFamily="49" charset="0"/>
              </a:rPr>
              <a:t>: #ffffff;</a:t>
            </a:r>
          </a:p>
          <a:p>
            <a:r>
              <a:rPr lang="en-IN" sz="1200" b="0" dirty="0">
                <a:solidFill>
                  <a:schemeClr val="tx1">
                    <a:lumMod val="95000"/>
                    <a:lumOff val="5000"/>
                  </a:schemeClr>
                </a:solidFill>
                <a:effectLst/>
                <a:latin typeface="Consolas" panose="020B0609020204030204" pitchFamily="49" charset="0"/>
              </a:rPr>
              <a:t>        border-radius: 2px solid red;</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.column-2{</a:t>
            </a:r>
          </a:p>
          <a:p>
            <a:r>
              <a:rPr lang="en-IN" sz="1200" b="0" dirty="0">
                <a:solidFill>
                  <a:schemeClr val="tx1">
                    <a:lumMod val="95000"/>
                    <a:lumOff val="5000"/>
                  </a:schemeClr>
                </a:solidFill>
                <a:effectLst/>
                <a:latin typeface="Consolas" panose="020B0609020204030204" pitchFamily="49" charset="0"/>
              </a:rPr>
              <a:t>        display: flex;</a:t>
            </a:r>
          </a:p>
          <a:p>
            <a:r>
              <a:rPr lang="en-IN" sz="1200" b="0" dirty="0">
                <a:solidFill>
                  <a:schemeClr val="tx1">
                    <a:lumMod val="95000"/>
                    <a:lumOff val="5000"/>
                  </a:schemeClr>
                </a:solidFill>
                <a:effectLst/>
                <a:latin typeface="Consolas" panose="020B0609020204030204" pitchFamily="49" charset="0"/>
              </a:rPr>
              <a:t>        flex-direction: row;</a:t>
            </a:r>
          </a:p>
          <a:p>
            <a:r>
              <a:rPr lang="en-IN" sz="1200" b="0" dirty="0">
                <a:solidFill>
                  <a:schemeClr val="tx1">
                    <a:lumMod val="95000"/>
                    <a:lumOff val="5000"/>
                  </a:schemeClr>
                </a:solidFill>
                <a:effectLst/>
                <a:latin typeface="Consolas" panose="020B0609020204030204" pitchFamily="49" charset="0"/>
              </a:rPr>
              <a:t>        flex-wrap: </a:t>
            </a:r>
            <a:r>
              <a:rPr lang="en-IN" sz="1200" b="0" dirty="0" err="1">
                <a:solidFill>
                  <a:schemeClr val="tx1">
                    <a:lumMod val="95000"/>
                    <a:lumOff val="5000"/>
                  </a:schemeClr>
                </a:solidFill>
                <a:effectLst/>
                <a:latin typeface="Consolas" panose="020B0609020204030204" pitchFamily="49" charset="0"/>
              </a:rPr>
              <a:t>nowrap</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.column-2 </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margin-top: 25px;</a:t>
            </a:r>
          </a:p>
          <a:p>
            <a:r>
              <a:rPr lang="en-IN" sz="1200" b="0" dirty="0">
                <a:solidFill>
                  <a:schemeClr val="tx1">
                    <a:lumMod val="95000"/>
                    <a:lumOff val="5000"/>
                  </a:schemeClr>
                </a:solidFill>
                <a:effectLst/>
                <a:latin typeface="Consolas" panose="020B0609020204030204" pitchFamily="49" charset="0"/>
              </a:rPr>
              <a:t>        height: 220px;</a:t>
            </a:r>
          </a:p>
          <a:p>
            <a:r>
              <a:rPr lang="en-IN" sz="1200" b="0" dirty="0">
                <a:solidFill>
                  <a:schemeClr val="tx1">
                    <a:lumMod val="95000"/>
                    <a:lumOff val="5000"/>
                  </a:schemeClr>
                </a:solidFill>
                <a:effectLst/>
                <a:latin typeface="Consolas" panose="020B0609020204030204" pitchFamily="49" charset="0"/>
              </a:rPr>
              <a:t>        width: 220px;</a:t>
            </a:r>
          </a:p>
          <a:p>
            <a:r>
              <a:rPr lang="en-IN" sz="1200" b="0" dirty="0">
                <a:solidFill>
                  <a:schemeClr val="tx1">
                    <a:lumMod val="95000"/>
                    <a:lumOff val="5000"/>
                  </a:schemeClr>
                </a:solidFill>
                <a:effectLst/>
                <a:latin typeface="Consolas" panose="020B0609020204030204" pitchFamily="49" charset="0"/>
              </a:rPr>
              <a:t>    }</a:t>
            </a:r>
          </a:p>
          <a:p>
            <a:r>
              <a:rPr lang="en-IN" sz="1200" b="0" dirty="0">
                <a:solidFill>
                  <a:schemeClr val="tx1">
                    <a:lumMod val="95000"/>
                    <a:lumOff val="5000"/>
                  </a:schemeClr>
                </a:solidFill>
                <a:effectLst/>
                <a:latin typeface="Consolas" panose="020B0609020204030204" pitchFamily="49" charset="0"/>
              </a:rPr>
              <a:t>    .column-3 </a:t>
            </a:r>
            <a:r>
              <a:rPr lang="en-IN" sz="1200" b="0" dirty="0" err="1">
                <a:solidFill>
                  <a:schemeClr val="tx1">
                    <a:lumMod val="95000"/>
                    <a:lumOff val="5000"/>
                  </a:schemeClr>
                </a:solidFill>
                <a:effectLst/>
                <a:latin typeface="Consolas" panose="020B0609020204030204" pitchFamily="49" charset="0"/>
              </a:rPr>
              <a:t>img</a:t>
            </a:r>
            <a:r>
              <a:rPr lang="en-IN" sz="1200" b="0" dirty="0">
                <a:solidFill>
                  <a:schemeClr val="tx1">
                    <a:lumMod val="95000"/>
                    <a:lumOff val="5000"/>
                  </a:schemeClr>
                </a:solidFill>
                <a:effectLst/>
                <a:latin typeface="Consolas" panose="020B0609020204030204" pitchFamily="49" charset="0"/>
              </a:rPr>
              <a:t>{</a:t>
            </a:r>
          </a:p>
          <a:p>
            <a:r>
              <a:rPr lang="en-IN" sz="1200" b="0" dirty="0">
                <a:solidFill>
                  <a:schemeClr val="tx1">
                    <a:lumMod val="95000"/>
                    <a:lumOff val="5000"/>
                  </a:schemeClr>
                </a:solidFill>
                <a:effectLst/>
                <a:latin typeface="Consolas" panose="020B0609020204030204" pitchFamily="49" charset="0"/>
              </a:rPr>
              <a:t>        height: 220px;</a:t>
            </a:r>
          </a:p>
          <a:p>
            <a:r>
              <a:rPr lang="en-IN" sz="1200" b="0" dirty="0">
                <a:solidFill>
                  <a:schemeClr val="tx1">
                    <a:lumMod val="95000"/>
                    <a:lumOff val="5000"/>
                  </a:schemeClr>
                </a:solidFill>
                <a:effectLst/>
                <a:latin typeface="Consolas" panose="020B0609020204030204" pitchFamily="49" charset="0"/>
              </a:rPr>
              <a:t>        width: 220px;</a:t>
            </a:r>
          </a:p>
          <a:p>
            <a:r>
              <a:rPr lang="en-IN" sz="1200" b="0" dirty="0">
                <a:solidFill>
                  <a:schemeClr val="tx1">
                    <a:lumMod val="95000"/>
                    <a:lumOff val="5000"/>
                  </a:schemeClr>
                </a:solidFill>
                <a:effectLst/>
                <a:latin typeface="Consolas" panose="020B0609020204030204" pitchFamily="49" charset="0"/>
              </a:rPr>
              <a:t>    }</a:t>
            </a:r>
          </a:p>
        </p:txBody>
      </p:sp>
    </p:spTree>
    <p:extLst>
      <p:ext uri="{BB962C8B-B14F-4D97-AF65-F5344CB8AC3E}">
        <p14:creationId xmlns:p14="http://schemas.microsoft.com/office/powerpoint/2010/main" val="13760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a:t>
            </a:r>
            <a:r>
              <a:rPr lang="en-IN" sz="3600" b="1" dirty="0">
                <a:latin typeface="Times New Roman" panose="02020603050405020304" pitchFamily="18" charset="0"/>
                <a:cs typeface="Times New Roman" panose="02020603050405020304" pitchFamily="18" charset="0"/>
              </a:rPr>
              <a:t>NTRODUCTION </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400800" cy="5940088"/>
          </a:xfrm>
          <a:prstGeom prst="rect">
            <a:avLst/>
          </a:prstGeom>
          <a:noFill/>
        </p:spPr>
        <p:txBody>
          <a:bodyPr wrap="square" rtlCol="0">
            <a:spAutoFit/>
          </a:bodyPr>
          <a:lstStyle/>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Welcome to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 your ultimate destination for all things motorcycles!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we're not just a website; we're a community of passionate riders united by our love for two wheels. Whether you're a seasoned veteran or just starting your journey into the world of motorcycles, you'll find a home here.</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Our platform is designed to be your go-to resource for everything motorcycle-related. From the latest news and reviews to expert tips and advice, we've got you covered. But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is more than just information – it's a place to connect with like-minded enthusiasts, share stories and experiences, and forge lasting friendships.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So, whether you're looking for inspiration for your next ride, seeking advice on maintenance and upgrades, or simply want to connect with fellow riders, you've come to the right place. Welcome to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 where the ride never ends!</a:t>
            </a:r>
          </a:p>
        </p:txBody>
      </p:sp>
    </p:spTree>
    <p:extLst>
      <p:ext uri="{BB962C8B-B14F-4D97-AF65-F5344CB8AC3E}">
        <p14:creationId xmlns:p14="http://schemas.microsoft.com/office/powerpoint/2010/main" val="125250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36EFB655-4EAA-CD8A-7171-3E490C62045E}"/>
              </a:ext>
            </a:extLst>
          </p:cNvPr>
          <p:cNvSpPr txBox="1"/>
          <p:nvPr/>
        </p:nvSpPr>
        <p:spPr>
          <a:xfrm>
            <a:off x="304800" y="472901"/>
            <a:ext cx="3200400" cy="8894743"/>
          </a:xfrm>
          <a:prstGeom prst="rect">
            <a:avLst/>
          </a:prstGeom>
          <a:noFill/>
        </p:spPr>
        <p:txBody>
          <a:bodyPr wrap="square" rtlCol="0">
            <a:spAutoFit/>
          </a:bodyPr>
          <a:lstStyle/>
          <a:p>
            <a:r>
              <a:rPr lang="en-IN" sz="1100" b="0" dirty="0">
                <a:solidFill>
                  <a:schemeClr val="tx1">
                    <a:lumMod val="95000"/>
                    <a:lumOff val="5000"/>
                  </a:schemeClr>
                </a:solidFill>
                <a:effectLst/>
                <a:latin typeface="Consolas" panose="020B0609020204030204" pitchFamily="49" charset="0"/>
              </a:rPr>
              <a:t>.column-3{</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row;</a:t>
            </a:r>
          </a:p>
          <a:p>
            <a:r>
              <a:rPr lang="en-IN" sz="1100" b="0" dirty="0">
                <a:solidFill>
                  <a:schemeClr val="tx1">
                    <a:lumMod val="95000"/>
                    <a:lumOff val="5000"/>
                  </a:schemeClr>
                </a:solidFill>
                <a:effectLst/>
                <a:latin typeface="Consolas" panose="020B0609020204030204" pitchFamily="49" charset="0"/>
              </a:rPr>
              <a:t>        flex-wrap: </a:t>
            </a:r>
            <a:r>
              <a:rPr lang="en-IN" sz="1100" b="0" dirty="0" err="1">
                <a:solidFill>
                  <a:schemeClr val="tx1">
                    <a:lumMod val="95000"/>
                    <a:lumOff val="5000"/>
                  </a:schemeClr>
                </a:solidFill>
                <a:effectLst/>
                <a:latin typeface="Consolas" panose="020B0609020204030204" pitchFamily="49" charset="0"/>
              </a:rPr>
              <a:t>nowrap</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.content-6{</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column;</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.para-6 {</a:t>
            </a:r>
          </a:p>
          <a:p>
            <a:r>
              <a:rPr lang="en-IN" sz="1100" b="0" dirty="0">
                <a:solidFill>
                  <a:schemeClr val="tx1">
                    <a:lumMod val="95000"/>
                    <a:lumOff val="5000"/>
                  </a:schemeClr>
                </a:solidFill>
                <a:effectLst/>
                <a:latin typeface="Consolas" panose="020B0609020204030204" pitchFamily="49" charset="0"/>
              </a:rPr>
              <a:t>        display: none;</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.input-6 form{</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.input-6 form input{</a:t>
            </a:r>
          </a:p>
          <a:p>
            <a:r>
              <a:rPr lang="en-IN" sz="1100" b="0" dirty="0">
                <a:solidFill>
                  <a:schemeClr val="tx1">
                    <a:lumMod val="95000"/>
                    <a:lumOff val="5000"/>
                  </a:schemeClr>
                </a:solidFill>
                <a:effectLst/>
                <a:latin typeface="Consolas" panose="020B0609020204030204" pitchFamily="49" charset="0"/>
              </a:rPr>
              <a:t>        opacity: 0.420;</a:t>
            </a:r>
          </a:p>
          <a:p>
            <a:r>
              <a:rPr lang="en-IN" sz="1100" b="0" dirty="0">
                <a:solidFill>
                  <a:schemeClr val="tx1">
                    <a:lumMod val="95000"/>
                    <a:lumOff val="5000"/>
                  </a:schemeClr>
                </a:solidFill>
                <a:effectLst/>
                <a:latin typeface="Consolas" panose="020B0609020204030204" pitchFamily="49" charset="0"/>
              </a:rPr>
              <a:t>        width: 400px;</a:t>
            </a:r>
          </a:p>
          <a:p>
            <a:r>
              <a:rPr lang="en-IN" sz="1100" b="0" dirty="0">
                <a:solidFill>
                  <a:schemeClr val="tx1">
                    <a:lumMod val="95000"/>
                    <a:lumOff val="5000"/>
                  </a:schemeClr>
                </a:solidFill>
                <a:effectLst/>
                <a:latin typeface="Consolas" panose="020B0609020204030204" pitchFamily="49" charset="0"/>
              </a:rPr>
              <a:t>        height: 45px;</a:t>
            </a:r>
          </a:p>
          <a:p>
            <a:r>
              <a:rPr lang="en-IN" sz="1100" b="0" dirty="0">
                <a:solidFill>
                  <a:schemeClr val="tx1">
                    <a:lumMod val="95000"/>
                    <a:lumOff val="5000"/>
                  </a:schemeClr>
                </a:solidFill>
                <a:effectLst/>
                <a:latin typeface="Consolas" panose="020B0609020204030204" pitchFamily="49" charset="0"/>
              </a:rPr>
              <a:t>        margin-left: 1%;</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.input-6 button{</a:t>
            </a:r>
          </a:p>
          <a:p>
            <a:r>
              <a:rPr lang="en-IN" sz="1100" b="0" dirty="0">
                <a:solidFill>
                  <a:schemeClr val="tx1">
                    <a:lumMod val="95000"/>
                    <a:lumOff val="5000"/>
                  </a:schemeClr>
                </a:solidFill>
                <a:effectLst/>
                <a:latin typeface="Consolas" panose="020B0609020204030204" pitchFamily="49" charset="0"/>
              </a:rPr>
              <a:t>        width: 120px;</a:t>
            </a:r>
          </a:p>
          <a:p>
            <a:r>
              <a:rPr lang="en-IN" sz="1100" b="0" dirty="0">
                <a:solidFill>
                  <a:schemeClr val="tx1">
                    <a:lumMod val="95000"/>
                    <a:lumOff val="5000"/>
                  </a:schemeClr>
                </a:solidFill>
                <a:effectLst/>
                <a:latin typeface="Consolas" panose="020B0609020204030204" pitchFamily="49" charset="0"/>
              </a:rPr>
              <a:t>        height: 42px;</a:t>
            </a:r>
          </a:p>
          <a:p>
            <a:r>
              <a:rPr lang="en-IN" sz="1100" b="0" dirty="0">
                <a:solidFill>
                  <a:schemeClr val="tx1">
                    <a:lumMod val="95000"/>
                    <a:lumOff val="5000"/>
                  </a:schemeClr>
                </a:solidFill>
                <a:effectLst/>
                <a:latin typeface="Consolas" panose="020B0609020204030204" pitchFamily="49" charset="0"/>
              </a:rPr>
              <a:t>        margin-top: -44px;</a:t>
            </a:r>
          </a:p>
          <a:p>
            <a:r>
              <a:rPr lang="en-IN" sz="1100" b="0" dirty="0">
                <a:solidFill>
                  <a:schemeClr val="tx1">
                    <a:lumMod val="95000"/>
                    <a:lumOff val="5000"/>
                  </a:schemeClr>
                </a:solidFill>
                <a:effectLst/>
                <a:latin typeface="Consolas" panose="020B0609020204030204" pitchFamily="49" charset="0"/>
              </a:rPr>
              <a:t>        margin-left: 38.8%;</a:t>
            </a:r>
          </a:p>
          <a:p>
            <a:r>
              <a:rPr lang="en-IN" sz="1100" b="0" dirty="0">
                <a:solidFill>
                  <a:schemeClr val="tx1">
                    <a:lumMod val="95000"/>
                    <a:lumOff val="5000"/>
                  </a:schemeClr>
                </a:solidFill>
                <a:effectLst/>
                <a:latin typeface="Consolas" panose="020B0609020204030204" pitchFamily="49" charset="0"/>
              </a:rPr>
              <a:t>        border-radius: 1px;</a:t>
            </a:r>
          </a:p>
          <a:p>
            <a:r>
              <a:rPr lang="en-IN" sz="1100" b="0" dirty="0">
                <a:solidFill>
                  <a:schemeClr val="tx1">
                    <a:lumMod val="95000"/>
                    <a:lumOff val="5000"/>
                  </a:schemeClr>
                </a:solidFill>
                <a:effectLst/>
                <a:latin typeface="Consolas" panose="020B0609020204030204" pitchFamily="49" charset="0"/>
              </a:rPr>
              <a:t>        font-size: 15px;</a:t>
            </a:r>
          </a:p>
          <a:p>
            <a:r>
              <a:rPr lang="en-IN" sz="1100" b="0" dirty="0">
                <a:solidFill>
                  <a:schemeClr val="tx1">
                    <a:lumMod val="95000"/>
                    <a:lumOff val="5000"/>
                  </a:schemeClr>
                </a:solidFill>
                <a:effectLst/>
                <a:latin typeface="Consolas" panose="020B0609020204030204" pitchFamily="49" charset="0"/>
              </a:rPr>
              <a:t>    }   </a:t>
            </a:r>
          </a:p>
          <a:p>
            <a:r>
              <a:rPr lang="en-IN" sz="1100" b="0" dirty="0">
                <a:solidFill>
                  <a:schemeClr val="tx1">
                    <a:lumMod val="95000"/>
                    <a:lumOff val="5000"/>
                  </a:schemeClr>
                </a:solidFill>
                <a:effectLst/>
                <a:latin typeface="Consolas" panose="020B0609020204030204" pitchFamily="49" charset="0"/>
              </a:rPr>
              <a:t>    .input-6 ::placeholder{</a:t>
            </a:r>
          </a:p>
          <a:p>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color:white</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font-size: 12px;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.container-6 h2 span b{</a:t>
            </a:r>
          </a:p>
          <a:p>
            <a:r>
              <a:rPr lang="en-IN" sz="1100" b="0" dirty="0">
                <a:solidFill>
                  <a:schemeClr val="tx1">
                    <a:lumMod val="95000"/>
                    <a:lumOff val="5000"/>
                  </a:schemeClr>
                </a:solidFill>
                <a:effectLst/>
                <a:latin typeface="Consolas" panose="020B0609020204030204" pitchFamily="49" charset="0"/>
              </a:rPr>
              <a:t>        text-transform: uppercase ;</a:t>
            </a:r>
          </a:p>
          <a:p>
            <a:r>
              <a:rPr lang="en-IN" sz="1100" b="0" dirty="0">
                <a:solidFill>
                  <a:schemeClr val="tx1">
                    <a:lumMod val="95000"/>
                    <a:lumOff val="5000"/>
                  </a:schemeClr>
                </a:solidFill>
                <a:effectLst/>
                <a:latin typeface="Consolas" panose="020B0609020204030204" pitchFamily="49" charset="0"/>
              </a:rPr>
              <a:t>        font-size: 25px;</a:t>
            </a:r>
          </a:p>
          <a:p>
            <a:r>
              <a:rPr lang="en-IN" sz="1100" b="0" dirty="0">
                <a:solidFill>
                  <a:schemeClr val="tx1">
                    <a:lumMod val="95000"/>
                    <a:lumOff val="5000"/>
                  </a:schemeClr>
                </a:solidFill>
                <a:effectLst/>
                <a:latin typeface="Consolas" panose="020B0609020204030204" pitchFamily="49" charset="0"/>
              </a:rPr>
              <a:t>        margin-left: 20px;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.container-6 h2 </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font-size: 25px;</a:t>
            </a:r>
          </a:p>
          <a:p>
            <a:r>
              <a:rPr lang="en-IN" sz="1100" b="0" dirty="0">
                <a:solidFill>
                  <a:schemeClr val="tx1">
                    <a:lumMod val="95000"/>
                    <a:lumOff val="5000"/>
                  </a:schemeClr>
                </a:solidFill>
                <a:effectLst/>
                <a:latin typeface="Consolas" panose="020B0609020204030204" pitchFamily="49" charset="0"/>
              </a:rPr>
              <a:t>        margin-bottom: 10px;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.container-5 h2{</a:t>
            </a:r>
          </a:p>
          <a:p>
            <a:r>
              <a:rPr lang="en-IN" sz="1100" b="0" dirty="0">
                <a:solidFill>
                  <a:schemeClr val="tx1">
                    <a:lumMod val="95000"/>
                    <a:lumOff val="5000"/>
                  </a:schemeClr>
                </a:solidFill>
                <a:effectLst/>
                <a:latin typeface="Consolas" panose="020B0609020204030204" pitchFamily="49" charset="0"/>
              </a:rPr>
              <a:t>        font-size: 15px;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.container-5 p{</a:t>
            </a:r>
          </a:p>
          <a:p>
            <a:r>
              <a:rPr lang="en-IN" sz="1100" b="0" dirty="0">
                <a:solidFill>
                  <a:schemeClr val="tx1">
                    <a:lumMod val="95000"/>
                    <a:lumOff val="5000"/>
                  </a:schemeClr>
                </a:solidFill>
                <a:effectLst/>
                <a:latin typeface="Consolas" panose="020B0609020204030204" pitchFamily="49" charset="0"/>
              </a:rPr>
              <a:t>        font-size: 10px;</a:t>
            </a:r>
          </a:p>
          <a:p>
            <a:r>
              <a:rPr lang="en-IN" sz="1100" b="0" dirty="0">
                <a:solidFill>
                  <a:schemeClr val="tx1">
                    <a:lumMod val="95000"/>
                    <a:lumOff val="5000"/>
                  </a:schemeClr>
                </a:solidFill>
                <a:effectLst/>
                <a:latin typeface="Consolas" panose="020B0609020204030204" pitchFamily="49" charset="0"/>
              </a:rPr>
              <a:t>        margin-left: 10px;</a:t>
            </a:r>
          </a:p>
          <a:p>
            <a:r>
              <a:rPr lang="en-IN" sz="1100" b="0" dirty="0">
                <a:solidFill>
                  <a:schemeClr val="tx1">
                    <a:lumMod val="95000"/>
                    <a:lumOff val="5000"/>
                  </a:schemeClr>
                </a:solidFill>
                <a:effectLst/>
                <a:latin typeface="Consolas" panose="020B0609020204030204" pitchFamily="49" charset="0"/>
              </a:rPr>
              <a:t>        width: 400px;</a:t>
            </a:r>
          </a:p>
          <a:p>
            <a:r>
              <a:rPr lang="en-IN" sz="1100" b="0" dirty="0">
                <a:solidFill>
                  <a:schemeClr val="tx1">
                    <a:lumMod val="95000"/>
                    <a:lumOff val="5000"/>
                  </a:schemeClr>
                </a:solidFill>
                <a:effectLst/>
                <a:latin typeface="Consolas" panose="020B0609020204030204" pitchFamily="49" charset="0"/>
              </a:rPr>
              <a:t>        text-align: justify;</a:t>
            </a:r>
          </a:p>
          <a:p>
            <a:r>
              <a:rPr lang="en-IN" sz="1100" b="0" dirty="0">
                <a:solidFill>
                  <a:schemeClr val="tx1">
                    <a:lumMod val="95000"/>
                    <a:lumOff val="5000"/>
                  </a:schemeClr>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C3C7FDB7-D1EB-4CCE-9F02-05CFFAD6D681}"/>
              </a:ext>
            </a:extLst>
          </p:cNvPr>
          <p:cNvSpPr txBox="1"/>
          <p:nvPr/>
        </p:nvSpPr>
        <p:spPr>
          <a:xfrm>
            <a:off x="3657601" y="472902"/>
            <a:ext cx="4114800" cy="9233297"/>
          </a:xfrm>
          <a:prstGeom prst="rect">
            <a:avLst/>
          </a:prstGeom>
          <a:noFill/>
        </p:spPr>
        <p:txBody>
          <a:bodyPr wrap="square" rtlCol="0">
            <a:spAutoFit/>
          </a:bodyPr>
          <a:lstStyle/>
          <a:p>
            <a:r>
              <a:rPr lang="en-IN" sz="1100" b="0" dirty="0">
                <a:solidFill>
                  <a:schemeClr val="tx1">
                    <a:lumMod val="95000"/>
                    <a:lumOff val="5000"/>
                  </a:schemeClr>
                </a:solidFill>
                <a:effectLst/>
                <a:latin typeface="Consolas" panose="020B0609020204030204" pitchFamily="49" charset="0"/>
              </a:rPr>
              <a:t>    .container-5{</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column;</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.arrow-l{</a:t>
            </a:r>
          </a:p>
          <a:p>
            <a:r>
              <a:rPr lang="en-IN" sz="1100" b="0" dirty="0">
                <a:solidFill>
                  <a:schemeClr val="tx1">
                    <a:lumMod val="95000"/>
                    <a:lumOff val="5000"/>
                  </a:schemeClr>
                </a:solidFill>
                <a:effectLst/>
                <a:latin typeface="Consolas" panose="020B0609020204030204" pitchFamily="49" charset="0"/>
              </a:rPr>
              <a:t>        display: none;</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.arrow-r{</a:t>
            </a:r>
          </a:p>
          <a:p>
            <a:r>
              <a:rPr lang="en-IN" sz="1100" b="0" dirty="0">
                <a:solidFill>
                  <a:schemeClr val="tx1">
                    <a:lumMod val="95000"/>
                    <a:lumOff val="5000"/>
                  </a:schemeClr>
                </a:solidFill>
                <a:effectLst/>
                <a:latin typeface="Consolas" panose="020B0609020204030204" pitchFamily="49" charset="0"/>
              </a:rPr>
              <a:t>        display: none;</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.bike-box{</a:t>
            </a:r>
          </a:p>
          <a:p>
            <a:r>
              <a:rPr lang="en-IN" sz="1100" b="0" dirty="0">
                <a:solidFill>
                  <a:schemeClr val="tx1">
                    <a:lumMod val="95000"/>
                    <a:lumOff val="5000"/>
                  </a:schemeClr>
                </a:solidFill>
                <a:effectLst/>
                <a:latin typeface="Consolas" panose="020B0609020204030204" pitchFamily="49" charset="0"/>
              </a:rPr>
              <a:t>        display: flex;</a:t>
            </a:r>
          </a:p>
          <a:p>
            <a:r>
              <a:rPr lang="en-IN" sz="1100" b="0" dirty="0">
                <a:solidFill>
                  <a:schemeClr val="tx1">
                    <a:lumMod val="95000"/>
                    <a:lumOff val="5000"/>
                  </a:schemeClr>
                </a:solidFill>
                <a:effectLst/>
                <a:latin typeface="Consolas" panose="020B0609020204030204" pitchFamily="49" charset="0"/>
              </a:rPr>
              <a:t>        flex-direction: column;</a:t>
            </a:r>
          </a:p>
          <a:p>
            <a:r>
              <a:rPr lang="en-IN" sz="1100" b="0" dirty="0">
                <a:solidFill>
                  <a:schemeClr val="tx1">
                    <a:lumMod val="95000"/>
                    <a:lumOff val="5000"/>
                  </a:schemeClr>
                </a:solidFill>
                <a:effectLst/>
                <a:latin typeface="Consolas" panose="020B0609020204030204" pitchFamily="49" charset="0"/>
              </a:rPr>
              <a:t>        margin-left: 20%;</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.bt-1{</a:t>
            </a:r>
          </a:p>
          <a:p>
            <a:r>
              <a:rPr lang="en-IN" sz="1100" b="0" dirty="0">
                <a:solidFill>
                  <a:schemeClr val="tx1">
                    <a:lumMod val="95000"/>
                    <a:lumOff val="5000"/>
                  </a:schemeClr>
                </a:solidFill>
                <a:effectLst/>
                <a:latin typeface="Consolas" panose="020B0609020204030204" pitchFamily="49" charset="0"/>
              </a:rPr>
              <a:t>        margin: unset;</a:t>
            </a:r>
          </a:p>
          <a:p>
            <a:r>
              <a:rPr lang="en-IN" sz="1100" b="0" dirty="0">
                <a:solidFill>
                  <a:schemeClr val="tx1">
                    <a:lumMod val="95000"/>
                    <a:lumOff val="5000"/>
                  </a:schemeClr>
                </a:solidFill>
                <a:effectLst/>
                <a:latin typeface="Consolas" panose="020B0609020204030204" pitchFamily="49" charset="0"/>
              </a:rPr>
              <a:t>        margin-top: -178%;</a:t>
            </a:r>
          </a:p>
          <a:p>
            <a:r>
              <a:rPr lang="en-IN" sz="1100" b="0" dirty="0">
                <a:solidFill>
                  <a:schemeClr val="tx1">
                    <a:lumMod val="95000"/>
                    <a:lumOff val="5000"/>
                  </a:schemeClr>
                </a:solidFill>
                <a:effectLst/>
                <a:latin typeface="Consolas" panose="020B0609020204030204" pitchFamily="49" charset="0"/>
              </a:rPr>
              <a:t>        width: 95px;</a:t>
            </a:r>
          </a:p>
          <a:p>
            <a:r>
              <a:rPr lang="en-IN" sz="1100" b="0" dirty="0">
                <a:solidFill>
                  <a:schemeClr val="tx1">
                    <a:lumMod val="95000"/>
                    <a:lumOff val="5000"/>
                  </a:schemeClr>
                </a:solidFill>
                <a:effectLst/>
                <a:latin typeface="Consolas" panose="020B0609020204030204" pitchFamily="49" charset="0"/>
              </a:rPr>
              <a:t>        font-size: 12px;</a:t>
            </a:r>
          </a:p>
          <a:p>
            <a:r>
              <a:rPr lang="en-IN" sz="1100" b="0" dirty="0">
                <a:solidFill>
                  <a:schemeClr val="tx1">
                    <a:lumMod val="95000"/>
                    <a:lumOff val="5000"/>
                  </a:schemeClr>
                </a:solidFill>
                <a:effectLst/>
                <a:latin typeface="Consolas" panose="020B0609020204030204" pitchFamily="49" charset="0"/>
              </a:rPr>
              <a:t>        height: 40px;</a:t>
            </a:r>
          </a:p>
          <a:p>
            <a:r>
              <a:rPr lang="en-IN" sz="1100" b="0" dirty="0">
                <a:solidFill>
                  <a:schemeClr val="tx1">
                    <a:lumMod val="95000"/>
                    <a:lumOff val="5000"/>
                  </a:schemeClr>
                </a:solidFill>
                <a:effectLst/>
                <a:latin typeface="Consolas" panose="020B0609020204030204" pitchFamily="49" charset="0"/>
              </a:rPr>
              <a:t>        margin-left: 32%;</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.bt-1:hover{</a:t>
            </a:r>
          </a:p>
          <a:p>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#ce0000;</a:t>
            </a:r>
          </a:p>
          <a:p>
            <a:r>
              <a:rPr lang="en-IN" sz="1100" b="0" dirty="0">
                <a:solidFill>
                  <a:schemeClr val="tx1">
                    <a:lumMod val="95000"/>
                    <a:lumOff val="5000"/>
                  </a:schemeClr>
                </a:solidFill>
                <a:effectLst/>
                <a:latin typeface="Consolas" panose="020B0609020204030204" pitchFamily="49" charset="0"/>
              </a:rPr>
              <a:t>        background-</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aliceblue</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font-size: 14px;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.bt-2{</a:t>
            </a:r>
          </a:p>
          <a:p>
            <a:r>
              <a:rPr lang="en-IN" sz="1100" b="0" dirty="0">
                <a:solidFill>
                  <a:schemeClr val="tx1">
                    <a:lumMod val="95000"/>
                    <a:lumOff val="5000"/>
                  </a:schemeClr>
                </a:solidFill>
                <a:effectLst/>
                <a:latin typeface="Consolas" panose="020B0609020204030204" pitchFamily="49" charset="0"/>
              </a:rPr>
              <a:t>        margin: unset;</a:t>
            </a:r>
          </a:p>
          <a:p>
            <a:r>
              <a:rPr lang="en-IN" sz="1100" b="0" dirty="0">
                <a:solidFill>
                  <a:schemeClr val="tx1">
                    <a:lumMod val="95000"/>
                    <a:lumOff val="5000"/>
                  </a:schemeClr>
                </a:solidFill>
                <a:effectLst/>
                <a:latin typeface="Consolas" panose="020B0609020204030204" pitchFamily="49" charset="0"/>
              </a:rPr>
              <a:t>        margin-top: -123%;</a:t>
            </a:r>
          </a:p>
          <a:p>
            <a:r>
              <a:rPr lang="en-IN" sz="1100" b="0" dirty="0">
                <a:solidFill>
                  <a:schemeClr val="tx1">
                    <a:lumMod val="95000"/>
                    <a:lumOff val="5000"/>
                  </a:schemeClr>
                </a:solidFill>
                <a:effectLst/>
                <a:latin typeface="Consolas" panose="020B0609020204030204" pitchFamily="49" charset="0"/>
              </a:rPr>
              <a:t>        width: 95px;</a:t>
            </a:r>
          </a:p>
          <a:p>
            <a:r>
              <a:rPr lang="en-IN" sz="1100" b="0" dirty="0">
                <a:solidFill>
                  <a:schemeClr val="tx1">
                    <a:lumMod val="95000"/>
                    <a:lumOff val="5000"/>
                  </a:schemeClr>
                </a:solidFill>
                <a:effectLst/>
                <a:latin typeface="Consolas" panose="020B0609020204030204" pitchFamily="49" charset="0"/>
              </a:rPr>
              <a:t>        font-size: 12px;</a:t>
            </a:r>
          </a:p>
          <a:p>
            <a:r>
              <a:rPr lang="en-IN" sz="1100" b="0" dirty="0">
                <a:solidFill>
                  <a:schemeClr val="tx1">
                    <a:lumMod val="95000"/>
                    <a:lumOff val="5000"/>
                  </a:schemeClr>
                </a:solidFill>
                <a:effectLst/>
                <a:latin typeface="Consolas" panose="020B0609020204030204" pitchFamily="49" charset="0"/>
              </a:rPr>
              <a:t>        height: 40px;</a:t>
            </a:r>
          </a:p>
          <a:p>
            <a:r>
              <a:rPr lang="en-IN" sz="1100" b="0" dirty="0">
                <a:solidFill>
                  <a:schemeClr val="tx1">
                    <a:lumMod val="95000"/>
                    <a:lumOff val="5000"/>
                  </a:schemeClr>
                </a:solidFill>
                <a:effectLst/>
                <a:latin typeface="Consolas" panose="020B0609020204030204" pitchFamily="49" charset="0"/>
              </a:rPr>
              <a:t>        margin-left: 32%;</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.bt-2:hover{</a:t>
            </a:r>
          </a:p>
          <a:p>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#ce0000;</a:t>
            </a:r>
          </a:p>
          <a:p>
            <a:r>
              <a:rPr lang="en-IN" sz="1100" b="0" dirty="0">
                <a:solidFill>
                  <a:schemeClr val="tx1">
                    <a:lumMod val="95000"/>
                    <a:lumOff val="5000"/>
                  </a:schemeClr>
                </a:solidFill>
                <a:effectLst/>
                <a:latin typeface="Consolas" panose="020B0609020204030204" pitchFamily="49" charset="0"/>
              </a:rPr>
              <a:t>        background-</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aliceblue</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font-size: 14px;</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.bt-3{</a:t>
            </a:r>
          </a:p>
          <a:p>
            <a:r>
              <a:rPr lang="en-IN" sz="1100" b="0" dirty="0">
                <a:solidFill>
                  <a:schemeClr val="tx1">
                    <a:lumMod val="95000"/>
                    <a:lumOff val="5000"/>
                  </a:schemeClr>
                </a:solidFill>
                <a:effectLst/>
                <a:latin typeface="Consolas" panose="020B0609020204030204" pitchFamily="49" charset="0"/>
              </a:rPr>
              <a:t>        margin: unset;</a:t>
            </a:r>
          </a:p>
          <a:p>
            <a:r>
              <a:rPr lang="en-IN" sz="1100" b="0" dirty="0">
                <a:solidFill>
                  <a:schemeClr val="tx1">
                    <a:lumMod val="95000"/>
                    <a:lumOff val="5000"/>
                  </a:schemeClr>
                </a:solidFill>
                <a:effectLst/>
                <a:latin typeface="Consolas" panose="020B0609020204030204" pitchFamily="49" charset="0"/>
              </a:rPr>
              <a:t>        margin-top: -68%;</a:t>
            </a:r>
          </a:p>
          <a:p>
            <a:r>
              <a:rPr lang="en-IN" sz="1100" b="0" dirty="0">
                <a:solidFill>
                  <a:schemeClr val="tx1">
                    <a:lumMod val="95000"/>
                    <a:lumOff val="5000"/>
                  </a:schemeClr>
                </a:solidFill>
                <a:effectLst/>
                <a:latin typeface="Consolas" panose="020B0609020204030204" pitchFamily="49" charset="0"/>
              </a:rPr>
              <a:t>        width: 95px;</a:t>
            </a:r>
          </a:p>
          <a:p>
            <a:r>
              <a:rPr lang="en-IN" sz="1100" b="0" dirty="0">
                <a:solidFill>
                  <a:schemeClr val="tx1">
                    <a:lumMod val="95000"/>
                    <a:lumOff val="5000"/>
                  </a:schemeClr>
                </a:solidFill>
                <a:effectLst/>
                <a:latin typeface="Consolas" panose="020B0609020204030204" pitchFamily="49" charset="0"/>
              </a:rPr>
              <a:t>        font-size: 12px;</a:t>
            </a:r>
          </a:p>
          <a:p>
            <a:r>
              <a:rPr lang="en-IN" sz="1100" b="0" dirty="0">
                <a:solidFill>
                  <a:schemeClr val="tx1">
                    <a:lumMod val="95000"/>
                    <a:lumOff val="5000"/>
                  </a:schemeClr>
                </a:solidFill>
                <a:effectLst/>
                <a:latin typeface="Consolas" panose="020B0609020204030204" pitchFamily="49" charset="0"/>
              </a:rPr>
              <a:t>        height: 40px;</a:t>
            </a:r>
          </a:p>
          <a:p>
            <a:r>
              <a:rPr lang="en-IN" sz="1100" b="0" dirty="0">
                <a:solidFill>
                  <a:schemeClr val="tx1">
                    <a:lumMod val="95000"/>
                    <a:lumOff val="5000"/>
                  </a:schemeClr>
                </a:solidFill>
                <a:effectLst/>
                <a:latin typeface="Consolas" panose="020B0609020204030204" pitchFamily="49" charset="0"/>
              </a:rPr>
              <a:t>        margin-left: 32%;</a:t>
            </a:r>
          </a:p>
          <a:p>
            <a:r>
              <a:rPr lang="en-IN" sz="1100" b="0" dirty="0">
                <a:solidFill>
                  <a:schemeClr val="tx1">
                    <a:lumMod val="95000"/>
                    <a:lumOff val="5000"/>
                  </a:schemeClr>
                </a:solidFill>
                <a:effectLst/>
                <a:latin typeface="Consolas" panose="020B0609020204030204" pitchFamily="49" charset="0"/>
              </a:rPr>
              <a:t>    }</a:t>
            </a:r>
          </a:p>
          <a:p>
            <a:r>
              <a:rPr lang="en-IN" sz="1100" b="0" dirty="0">
                <a:solidFill>
                  <a:schemeClr val="tx1">
                    <a:lumMod val="95000"/>
                    <a:lumOff val="5000"/>
                  </a:schemeClr>
                </a:solidFill>
                <a:effectLst/>
                <a:latin typeface="Consolas" panose="020B0609020204030204" pitchFamily="49" charset="0"/>
              </a:rPr>
              <a:t>    .bt-3:hover{</a:t>
            </a:r>
          </a:p>
          <a:p>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#ce0000;</a:t>
            </a:r>
          </a:p>
          <a:p>
            <a:r>
              <a:rPr lang="en-IN" sz="1100" b="0" dirty="0">
                <a:solidFill>
                  <a:schemeClr val="tx1">
                    <a:lumMod val="95000"/>
                    <a:lumOff val="5000"/>
                  </a:schemeClr>
                </a:solidFill>
                <a:effectLst/>
                <a:latin typeface="Consolas" panose="020B0609020204030204" pitchFamily="49" charset="0"/>
              </a:rPr>
              <a:t>        background-</a:t>
            </a:r>
            <a:r>
              <a:rPr lang="en-IN" sz="1100" b="0" dirty="0" err="1">
                <a:solidFill>
                  <a:schemeClr val="tx1">
                    <a:lumMod val="95000"/>
                    <a:lumOff val="5000"/>
                  </a:schemeClr>
                </a:solidFill>
                <a:effectLst/>
                <a:latin typeface="Consolas" panose="020B0609020204030204" pitchFamily="49" charset="0"/>
              </a:rPr>
              <a:t>color</a:t>
            </a:r>
            <a:r>
              <a:rPr lang="en-IN" sz="1100" b="0" dirty="0">
                <a:solidFill>
                  <a:schemeClr val="tx1">
                    <a:lumMod val="95000"/>
                    <a:lumOff val="5000"/>
                  </a:schemeClr>
                </a:solidFill>
                <a:effectLst/>
                <a:latin typeface="Consolas" panose="020B0609020204030204" pitchFamily="49" charset="0"/>
              </a:rPr>
              <a:t>: </a:t>
            </a:r>
            <a:r>
              <a:rPr lang="en-IN" sz="1100" b="0" dirty="0" err="1">
                <a:solidFill>
                  <a:schemeClr val="tx1">
                    <a:lumMod val="95000"/>
                    <a:lumOff val="5000"/>
                  </a:schemeClr>
                </a:solidFill>
                <a:effectLst/>
                <a:latin typeface="Consolas" panose="020B0609020204030204" pitchFamily="49" charset="0"/>
              </a:rPr>
              <a:t>aliceblue</a:t>
            </a:r>
            <a:r>
              <a:rPr lang="en-IN" sz="1100" b="0" dirty="0">
                <a:solidFill>
                  <a:schemeClr val="tx1">
                    <a:lumMod val="95000"/>
                    <a:lumOff val="5000"/>
                  </a:schemeClr>
                </a:solidFill>
                <a:effectLst/>
                <a:latin typeface="Consolas" panose="020B0609020204030204" pitchFamily="49" charset="0"/>
              </a:rPr>
              <a:t>;</a:t>
            </a:r>
          </a:p>
          <a:p>
            <a:r>
              <a:rPr lang="en-IN" sz="1100" b="0" dirty="0">
                <a:solidFill>
                  <a:schemeClr val="tx1">
                    <a:lumMod val="95000"/>
                    <a:lumOff val="5000"/>
                  </a:schemeClr>
                </a:solidFill>
                <a:effectLst/>
                <a:latin typeface="Consolas" panose="020B0609020204030204" pitchFamily="49" charset="0"/>
              </a:rPr>
              <a:t>        font-size: 14px;</a:t>
            </a:r>
          </a:p>
          <a:p>
            <a:r>
              <a:rPr lang="en-IN" sz="1100" b="0" dirty="0">
                <a:solidFill>
                  <a:schemeClr val="tx1">
                    <a:lumMod val="95000"/>
                    <a:lumOff val="5000"/>
                  </a:schemeClr>
                </a:solidFill>
                <a:effectLst/>
                <a:latin typeface="Consolas" panose="020B0609020204030204" pitchFamily="49" charset="0"/>
              </a:rPr>
              <a:t>    }</a:t>
            </a:r>
          </a:p>
        </p:txBody>
      </p:sp>
    </p:spTree>
    <p:extLst>
      <p:ext uri="{BB962C8B-B14F-4D97-AF65-F5344CB8AC3E}">
        <p14:creationId xmlns:p14="http://schemas.microsoft.com/office/powerpoint/2010/main" val="108531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36EFB655-4EAA-CD8A-7171-3E490C62045E}"/>
              </a:ext>
            </a:extLst>
          </p:cNvPr>
          <p:cNvSpPr txBox="1"/>
          <p:nvPr/>
        </p:nvSpPr>
        <p:spPr>
          <a:xfrm>
            <a:off x="304800" y="472901"/>
            <a:ext cx="3200400" cy="9140964"/>
          </a:xfrm>
          <a:prstGeom prst="rect">
            <a:avLst/>
          </a:prstGeom>
          <a:noFill/>
        </p:spPr>
        <p:txBody>
          <a:bodyPr wrap="square" rtlCol="0">
            <a:spAutoFit/>
          </a:bodyPr>
          <a:lstStyle/>
          <a:p>
            <a:r>
              <a:rPr lang="en-IN" sz="1050" b="0" dirty="0">
                <a:solidFill>
                  <a:schemeClr val="tx1">
                    <a:lumMod val="95000"/>
                    <a:lumOff val="5000"/>
                  </a:schemeClr>
                </a:solidFill>
                <a:effectLst/>
                <a:latin typeface="Consolas" panose="020B0609020204030204" pitchFamily="49" charset="0"/>
              </a:rPr>
              <a:t>.bt-4{</a:t>
            </a:r>
          </a:p>
          <a:p>
            <a:r>
              <a:rPr lang="en-IN" sz="1050" b="0" dirty="0">
                <a:solidFill>
                  <a:schemeClr val="tx1">
                    <a:lumMod val="95000"/>
                    <a:lumOff val="5000"/>
                  </a:schemeClr>
                </a:solidFill>
                <a:effectLst/>
                <a:latin typeface="Consolas" panose="020B0609020204030204" pitchFamily="49" charset="0"/>
              </a:rPr>
              <a:t>        margin: unset;</a:t>
            </a:r>
          </a:p>
          <a:p>
            <a:r>
              <a:rPr lang="en-IN" sz="1050" b="0" dirty="0">
                <a:solidFill>
                  <a:schemeClr val="tx1">
                    <a:lumMod val="95000"/>
                    <a:lumOff val="5000"/>
                  </a:schemeClr>
                </a:solidFill>
                <a:effectLst/>
                <a:latin typeface="Consolas" panose="020B0609020204030204" pitchFamily="49" charset="0"/>
              </a:rPr>
              <a:t>        margin-top: -13%;</a:t>
            </a:r>
          </a:p>
          <a:p>
            <a:r>
              <a:rPr lang="en-IN" sz="1050" b="0" dirty="0">
                <a:solidFill>
                  <a:schemeClr val="tx1">
                    <a:lumMod val="95000"/>
                    <a:lumOff val="5000"/>
                  </a:schemeClr>
                </a:solidFill>
                <a:effectLst/>
                <a:latin typeface="Consolas" panose="020B0609020204030204" pitchFamily="49" charset="0"/>
              </a:rPr>
              <a:t>        width: 95px;</a:t>
            </a:r>
          </a:p>
          <a:p>
            <a:r>
              <a:rPr lang="en-IN" sz="1050" b="0" dirty="0">
                <a:solidFill>
                  <a:schemeClr val="tx1">
                    <a:lumMod val="95000"/>
                    <a:lumOff val="5000"/>
                  </a:schemeClr>
                </a:solidFill>
                <a:effectLst/>
                <a:latin typeface="Consolas" panose="020B0609020204030204" pitchFamily="49" charset="0"/>
              </a:rPr>
              <a:t>        font-size: 12px;</a:t>
            </a:r>
          </a:p>
          <a:p>
            <a:r>
              <a:rPr lang="en-IN" sz="1050" b="0" dirty="0">
                <a:solidFill>
                  <a:schemeClr val="tx1">
                    <a:lumMod val="95000"/>
                    <a:lumOff val="5000"/>
                  </a:schemeClr>
                </a:solidFill>
                <a:effectLst/>
                <a:latin typeface="Consolas" panose="020B0609020204030204" pitchFamily="49" charset="0"/>
              </a:rPr>
              <a:t>        height: 40px;</a:t>
            </a:r>
          </a:p>
          <a:p>
            <a:r>
              <a:rPr lang="en-IN" sz="1050" b="0" dirty="0">
                <a:solidFill>
                  <a:schemeClr val="tx1">
                    <a:lumMod val="95000"/>
                    <a:lumOff val="5000"/>
                  </a:schemeClr>
                </a:solidFill>
                <a:effectLst/>
                <a:latin typeface="Consolas" panose="020B0609020204030204" pitchFamily="49" charset="0"/>
              </a:rPr>
              <a:t>        margin-left: 32%;</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.bt-4:hover{</a:t>
            </a:r>
          </a:p>
          <a:p>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#ce0000;</a:t>
            </a:r>
          </a:p>
          <a:p>
            <a:r>
              <a:rPr lang="en-IN" sz="1050" b="0" dirty="0">
                <a:solidFill>
                  <a:schemeClr val="tx1">
                    <a:lumMod val="95000"/>
                    <a:lumOff val="5000"/>
                  </a:schemeClr>
                </a:solidFill>
                <a:effectLst/>
                <a:latin typeface="Consolas" panose="020B0609020204030204" pitchFamily="49" charset="0"/>
              </a:rPr>
              <a:t>        background-</a:t>
            </a:r>
            <a:r>
              <a:rPr lang="en-IN" sz="1050" b="0" dirty="0" err="1">
                <a:solidFill>
                  <a:schemeClr val="tx1">
                    <a:lumMod val="95000"/>
                    <a:lumOff val="5000"/>
                  </a:schemeClr>
                </a:solidFill>
                <a:effectLst/>
                <a:latin typeface="Consolas" panose="020B0609020204030204" pitchFamily="49" charset="0"/>
              </a:rPr>
              <a:t>color</a:t>
            </a:r>
            <a:r>
              <a:rPr lang="en-IN" sz="1050" b="0" dirty="0">
                <a:solidFill>
                  <a:schemeClr val="tx1">
                    <a:lumMod val="95000"/>
                    <a:lumOff val="5000"/>
                  </a:schemeClr>
                </a:solidFill>
                <a:effectLst/>
                <a:latin typeface="Consolas" panose="020B0609020204030204" pitchFamily="49" charset="0"/>
              </a:rPr>
              <a:t>: </a:t>
            </a:r>
            <a:r>
              <a:rPr lang="en-IN" sz="1050" b="0" dirty="0" err="1">
                <a:solidFill>
                  <a:schemeClr val="tx1">
                    <a:lumMod val="95000"/>
                    <a:lumOff val="5000"/>
                  </a:schemeClr>
                </a:solidFill>
                <a:effectLst/>
                <a:latin typeface="Consolas" panose="020B0609020204030204" pitchFamily="49" charset="0"/>
              </a:rPr>
              <a:t>aliceblue</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font-size: 14px;</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.container-4{</a:t>
            </a:r>
          </a:p>
          <a:p>
            <a:r>
              <a:rPr lang="en-IN" sz="1050" b="0" dirty="0">
                <a:solidFill>
                  <a:schemeClr val="tx1">
                    <a:lumMod val="95000"/>
                    <a:lumOff val="5000"/>
                  </a:schemeClr>
                </a:solidFill>
                <a:effectLst/>
                <a:latin typeface="Consolas" panose="020B0609020204030204" pitchFamily="49" charset="0"/>
              </a:rPr>
              <a:t>        background-position: fixed;</a:t>
            </a:r>
          </a:p>
          <a:p>
            <a:r>
              <a:rPr lang="en-IN" sz="1050" b="0" dirty="0">
                <a:solidFill>
                  <a:schemeClr val="tx1">
                    <a:lumMod val="95000"/>
                    <a:lumOff val="5000"/>
                  </a:schemeClr>
                </a:solidFill>
                <a:effectLst/>
                <a:latin typeface="Consolas" panose="020B0609020204030204" pitchFamily="49" charset="0"/>
              </a:rPr>
              <a:t>        background-repeat: no-repeat;</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a:t>
            </a:r>
          </a:p>
          <a:p>
            <a:r>
              <a:rPr lang="en-IN" sz="1050" b="0" dirty="0">
                <a:solidFill>
                  <a:schemeClr val="tx1">
                    <a:lumMod val="95000"/>
                    <a:lumOff val="5000"/>
                  </a:schemeClr>
                </a:solidFill>
                <a:effectLst/>
                <a:latin typeface="Consolas" panose="020B0609020204030204" pitchFamily="49" charset="0"/>
              </a:rPr>
              <a:t>        display: flex;</a:t>
            </a:r>
          </a:p>
          <a:p>
            <a:r>
              <a:rPr lang="en-IN" sz="1050" b="0" dirty="0">
                <a:solidFill>
                  <a:schemeClr val="tx1">
                    <a:lumMod val="95000"/>
                    <a:lumOff val="5000"/>
                  </a:schemeClr>
                </a:solidFill>
                <a:effectLst/>
                <a:latin typeface="Consolas" panose="020B0609020204030204" pitchFamily="49" charset="0"/>
              </a:rPr>
              <a:t>        flex-direction: column;</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.circle-1 </a:t>
            </a:r>
            <a:r>
              <a:rPr lang="en-IN" sz="1050" b="0" dirty="0" err="1">
                <a:solidFill>
                  <a:schemeClr val="tx1">
                    <a:lumMod val="95000"/>
                    <a:lumOff val="5000"/>
                  </a:schemeClr>
                </a:solidFill>
                <a:effectLst/>
                <a:latin typeface="Consolas" panose="020B0609020204030204" pitchFamily="49" charset="0"/>
              </a:rPr>
              <a:t>img</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margin: unset;</a:t>
            </a:r>
          </a:p>
          <a:p>
            <a:r>
              <a:rPr lang="en-IN" sz="1050" b="0" dirty="0">
                <a:solidFill>
                  <a:schemeClr val="tx1">
                    <a:lumMod val="95000"/>
                    <a:lumOff val="5000"/>
                  </a:schemeClr>
                </a:solidFill>
                <a:effectLst/>
                <a:latin typeface="Consolas" panose="020B0609020204030204" pitchFamily="49" charset="0"/>
              </a:rPr>
              <a:t>        margin-top: 15%;</a:t>
            </a:r>
          </a:p>
          <a:p>
            <a:r>
              <a:rPr lang="en-IN" sz="1050" b="0" dirty="0">
                <a:solidFill>
                  <a:schemeClr val="tx1">
                    <a:lumMod val="95000"/>
                    <a:lumOff val="5000"/>
                  </a:schemeClr>
                </a:solidFill>
                <a:effectLst/>
                <a:latin typeface="Consolas" panose="020B0609020204030204" pitchFamily="49" charset="0"/>
              </a:rPr>
              <a:t>        margin-left: 40%;</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.circle-1 p{</a:t>
            </a:r>
          </a:p>
          <a:p>
            <a:r>
              <a:rPr lang="en-IN" sz="1050" b="0" dirty="0">
                <a:solidFill>
                  <a:schemeClr val="tx1">
                    <a:lumMod val="95000"/>
                    <a:lumOff val="5000"/>
                  </a:schemeClr>
                </a:solidFill>
                <a:effectLst/>
                <a:latin typeface="Consolas" panose="020B0609020204030204" pitchFamily="49" charset="0"/>
              </a:rPr>
              <a:t>        margin: unset;</a:t>
            </a:r>
          </a:p>
          <a:p>
            <a:r>
              <a:rPr lang="en-IN" sz="1050" b="0" dirty="0">
                <a:solidFill>
                  <a:schemeClr val="tx1">
                    <a:lumMod val="95000"/>
                    <a:lumOff val="5000"/>
                  </a:schemeClr>
                </a:solidFill>
                <a:effectLst/>
                <a:latin typeface="Consolas" panose="020B0609020204030204" pitchFamily="49" charset="0"/>
              </a:rPr>
              <a:t>        text-align: justify;</a:t>
            </a:r>
          </a:p>
          <a:p>
            <a:r>
              <a:rPr lang="en-IN" sz="1050" b="0" dirty="0">
                <a:solidFill>
                  <a:schemeClr val="tx1">
                    <a:lumMod val="95000"/>
                    <a:lumOff val="5000"/>
                  </a:schemeClr>
                </a:solidFill>
                <a:effectLst/>
                <a:latin typeface="Consolas" panose="020B0609020204030204" pitchFamily="49" charset="0"/>
              </a:rPr>
              <a:t>        margin-top: 5%;</a:t>
            </a:r>
          </a:p>
          <a:p>
            <a:r>
              <a:rPr lang="en-IN" sz="1050" b="0" dirty="0">
                <a:solidFill>
                  <a:schemeClr val="tx1">
                    <a:lumMod val="95000"/>
                    <a:lumOff val="5000"/>
                  </a:schemeClr>
                </a:solidFill>
                <a:effectLst/>
                <a:latin typeface="Consolas" panose="020B0609020204030204" pitchFamily="49" charset="0"/>
              </a:rPr>
              <a:t>        font-size: 14px;</a:t>
            </a:r>
          </a:p>
          <a:p>
            <a:r>
              <a:rPr lang="en-IN" sz="1050" b="0" dirty="0">
                <a:solidFill>
                  <a:schemeClr val="tx1">
                    <a:lumMod val="95000"/>
                    <a:lumOff val="5000"/>
                  </a:schemeClr>
                </a:solidFill>
                <a:effectLst/>
                <a:latin typeface="Consolas" panose="020B0609020204030204" pitchFamily="49" charset="0"/>
              </a:rPr>
              <a:t>        width: 350px;</a:t>
            </a:r>
          </a:p>
          <a:p>
            <a:r>
              <a:rPr lang="en-IN" sz="1050" b="0" dirty="0">
                <a:solidFill>
                  <a:schemeClr val="tx1">
                    <a:lumMod val="95000"/>
                    <a:lumOff val="5000"/>
                  </a:schemeClr>
                </a:solidFill>
                <a:effectLst/>
                <a:latin typeface="Consolas" panose="020B0609020204030204" pitchFamily="49" charset="0"/>
              </a:rPr>
              <a:t>        margin-left: 10%;</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.circle-1 h2{</a:t>
            </a:r>
          </a:p>
          <a:p>
            <a:r>
              <a:rPr lang="en-IN" sz="1050" b="0" dirty="0">
                <a:solidFill>
                  <a:schemeClr val="tx1">
                    <a:lumMod val="95000"/>
                    <a:lumOff val="5000"/>
                  </a:schemeClr>
                </a:solidFill>
                <a:effectLst/>
                <a:latin typeface="Consolas" panose="020B0609020204030204" pitchFamily="49" charset="0"/>
              </a:rPr>
              <a:t>        margin-left: 10%;</a:t>
            </a:r>
          </a:p>
          <a:p>
            <a:r>
              <a:rPr lang="en-IN" sz="1050" b="0" dirty="0">
                <a:solidFill>
                  <a:schemeClr val="tx1">
                    <a:lumMod val="95000"/>
                    <a:lumOff val="5000"/>
                  </a:schemeClr>
                </a:solidFill>
                <a:effectLst/>
                <a:latin typeface="Consolas" panose="020B0609020204030204" pitchFamily="49" charset="0"/>
              </a:rPr>
              <a:t>        font-size: 20px;</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.circle-1 h3{</a:t>
            </a:r>
          </a:p>
          <a:p>
            <a:r>
              <a:rPr lang="en-IN" sz="1050" b="0" dirty="0">
                <a:solidFill>
                  <a:schemeClr val="tx1">
                    <a:lumMod val="95000"/>
                    <a:lumOff val="5000"/>
                  </a:schemeClr>
                </a:solidFill>
                <a:effectLst/>
                <a:latin typeface="Consolas" panose="020B0609020204030204" pitchFamily="49" charset="0"/>
              </a:rPr>
              <a:t>        margin-left: 10%;</a:t>
            </a:r>
          </a:p>
          <a:p>
            <a:r>
              <a:rPr lang="en-IN" sz="1050" b="0" dirty="0">
                <a:solidFill>
                  <a:schemeClr val="tx1">
                    <a:lumMod val="95000"/>
                    <a:lumOff val="5000"/>
                  </a:schemeClr>
                </a:solidFill>
                <a:effectLst/>
                <a:latin typeface="Consolas" panose="020B0609020204030204" pitchFamily="49" charset="0"/>
              </a:rPr>
              <a:t>        font-size: 15px;</a:t>
            </a:r>
          </a:p>
          <a:p>
            <a:r>
              <a:rPr lang="en-IN" sz="1050" b="0" dirty="0">
                <a:solidFill>
                  <a:schemeClr val="tx1">
                    <a:lumMod val="95000"/>
                    <a:lumOff val="5000"/>
                  </a:schemeClr>
                </a:solidFill>
                <a:effectLst/>
                <a:latin typeface="Consolas" panose="020B0609020204030204" pitchFamily="49" charset="0"/>
              </a:rPr>
              <a:t>    }</a:t>
            </a:r>
          </a:p>
          <a:p>
            <a:br>
              <a:rPr lang="en-IN" sz="1050" b="0" dirty="0">
                <a:solidFill>
                  <a:schemeClr val="tx1">
                    <a:lumMod val="95000"/>
                    <a:lumOff val="5000"/>
                  </a:schemeClr>
                </a:solidFill>
                <a:effectLst/>
                <a:latin typeface="Consolas" panose="020B0609020204030204" pitchFamily="49" charset="0"/>
              </a:rPr>
            </a:br>
            <a:r>
              <a:rPr lang="en-IN" sz="1050" b="0" dirty="0">
                <a:solidFill>
                  <a:schemeClr val="tx1">
                    <a:lumMod val="95000"/>
                    <a:lumOff val="5000"/>
                  </a:schemeClr>
                </a:solidFill>
                <a:effectLst/>
                <a:latin typeface="Consolas" panose="020B0609020204030204" pitchFamily="49" charset="0"/>
              </a:rPr>
              <a:t>    .circle-2 </a:t>
            </a:r>
            <a:r>
              <a:rPr lang="en-IN" sz="1050" b="0" dirty="0" err="1">
                <a:solidFill>
                  <a:schemeClr val="tx1">
                    <a:lumMod val="95000"/>
                    <a:lumOff val="5000"/>
                  </a:schemeClr>
                </a:solidFill>
                <a:effectLst/>
                <a:latin typeface="Consolas" panose="020B0609020204030204" pitchFamily="49" charset="0"/>
              </a:rPr>
              <a:t>img</a:t>
            </a:r>
            <a:r>
              <a:rPr lang="en-IN" sz="1050" b="0" dirty="0">
                <a:solidFill>
                  <a:schemeClr val="tx1">
                    <a:lumMod val="95000"/>
                    <a:lumOff val="5000"/>
                  </a:schemeClr>
                </a:solidFill>
                <a:effectLst/>
                <a:latin typeface="Consolas" panose="020B0609020204030204" pitchFamily="49" charset="0"/>
              </a:rPr>
              <a:t>{</a:t>
            </a:r>
          </a:p>
          <a:p>
            <a:r>
              <a:rPr lang="en-IN" sz="1050" b="0" dirty="0">
                <a:solidFill>
                  <a:schemeClr val="tx1">
                    <a:lumMod val="95000"/>
                    <a:lumOff val="5000"/>
                  </a:schemeClr>
                </a:solidFill>
                <a:effectLst/>
                <a:latin typeface="Consolas" panose="020B0609020204030204" pitchFamily="49" charset="0"/>
              </a:rPr>
              <a:t>        margin: unset;</a:t>
            </a:r>
          </a:p>
          <a:p>
            <a:r>
              <a:rPr lang="en-IN" sz="1050" b="0" dirty="0">
                <a:solidFill>
                  <a:schemeClr val="tx1">
                    <a:lumMod val="95000"/>
                    <a:lumOff val="5000"/>
                  </a:schemeClr>
                </a:solidFill>
                <a:effectLst/>
                <a:latin typeface="Consolas" panose="020B0609020204030204" pitchFamily="49" charset="0"/>
              </a:rPr>
              <a:t>        margin-top: 15%;</a:t>
            </a:r>
          </a:p>
          <a:p>
            <a:r>
              <a:rPr lang="en-IN" sz="1050" b="0" dirty="0">
                <a:solidFill>
                  <a:schemeClr val="tx1">
                    <a:lumMod val="95000"/>
                    <a:lumOff val="5000"/>
                  </a:schemeClr>
                </a:solidFill>
                <a:effectLst/>
                <a:latin typeface="Consolas" panose="020B0609020204030204" pitchFamily="49" charset="0"/>
              </a:rPr>
              <a:t>        margin-left: 40%;</a:t>
            </a:r>
          </a:p>
          <a:p>
            <a:r>
              <a:rPr lang="en-IN" sz="1050" b="0" dirty="0">
                <a:solidFill>
                  <a:schemeClr val="tx1">
                    <a:lumMod val="95000"/>
                    <a:lumOff val="5000"/>
                  </a:schemeClr>
                </a:solidFill>
                <a:effectLst/>
                <a:latin typeface="Consolas" panose="020B0609020204030204" pitchFamily="49" charset="0"/>
              </a:rPr>
              <a:t>    }</a:t>
            </a:r>
          </a:p>
          <a:p>
            <a:r>
              <a:rPr lang="en-IN" sz="1050" b="0" dirty="0">
                <a:solidFill>
                  <a:schemeClr val="tx1">
                    <a:lumMod val="95000"/>
                    <a:lumOff val="5000"/>
                  </a:schemeClr>
                </a:solidFill>
                <a:effectLst/>
                <a:latin typeface="Consolas" panose="020B0609020204030204" pitchFamily="49" charset="0"/>
              </a:rPr>
              <a:t>    .circle-2 p{</a:t>
            </a:r>
          </a:p>
          <a:p>
            <a:r>
              <a:rPr lang="en-IN" sz="1050" b="0" dirty="0">
                <a:solidFill>
                  <a:schemeClr val="tx1">
                    <a:lumMod val="95000"/>
                    <a:lumOff val="5000"/>
                  </a:schemeClr>
                </a:solidFill>
                <a:effectLst/>
                <a:latin typeface="Consolas" panose="020B0609020204030204" pitchFamily="49" charset="0"/>
              </a:rPr>
              <a:t>        margin: unset;</a:t>
            </a:r>
          </a:p>
          <a:p>
            <a:r>
              <a:rPr lang="en-IN" sz="1050" b="0" dirty="0">
                <a:solidFill>
                  <a:schemeClr val="tx1">
                    <a:lumMod val="95000"/>
                    <a:lumOff val="5000"/>
                  </a:schemeClr>
                </a:solidFill>
                <a:effectLst/>
                <a:latin typeface="Consolas" panose="020B0609020204030204" pitchFamily="49" charset="0"/>
              </a:rPr>
              <a:t>        text-align: justify;</a:t>
            </a:r>
          </a:p>
          <a:p>
            <a:r>
              <a:rPr lang="en-IN" sz="1050" b="0" dirty="0">
                <a:solidFill>
                  <a:schemeClr val="tx1">
                    <a:lumMod val="95000"/>
                    <a:lumOff val="5000"/>
                  </a:schemeClr>
                </a:solidFill>
                <a:effectLst/>
                <a:latin typeface="Consolas" panose="020B0609020204030204" pitchFamily="49" charset="0"/>
              </a:rPr>
              <a:t>        margin-top: 5%;</a:t>
            </a:r>
          </a:p>
          <a:p>
            <a:r>
              <a:rPr lang="en-IN" sz="1050" b="0" dirty="0">
                <a:solidFill>
                  <a:schemeClr val="tx1">
                    <a:lumMod val="95000"/>
                    <a:lumOff val="5000"/>
                  </a:schemeClr>
                </a:solidFill>
                <a:effectLst/>
                <a:latin typeface="Consolas" panose="020B0609020204030204" pitchFamily="49" charset="0"/>
              </a:rPr>
              <a:t>        font-size: 14px;</a:t>
            </a:r>
          </a:p>
          <a:p>
            <a:r>
              <a:rPr lang="en-IN" sz="1050" b="0" dirty="0">
                <a:solidFill>
                  <a:schemeClr val="tx1">
                    <a:lumMod val="95000"/>
                    <a:lumOff val="5000"/>
                  </a:schemeClr>
                </a:solidFill>
                <a:effectLst/>
                <a:latin typeface="Consolas" panose="020B0609020204030204" pitchFamily="49" charset="0"/>
              </a:rPr>
              <a:t>        width: 350px;</a:t>
            </a:r>
          </a:p>
          <a:p>
            <a:r>
              <a:rPr lang="en-IN" sz="1050" b="0" dirty="0">
                <a:solidFill>
                  <a:schemeClr val="tx1">
                    <a:lumMod val="95000"/>
                    <a:lumOff val="5000"/>
                  </a:schemeClr>
                </a:solidFill>
                <a:effectLst/>
                <a:latin typeface="Consolas" panose="020B0609020204030204" pitchFamily="49" charset="0"/>
              </a:rPr>
              <a:t>        margin-left: 10%;</a:t>
            </a:r>
          </a:p>
          <a:p>
            <a:r>
              <a:rPr lang="en-IN" sz="1050" b="0" dirty="0">
                <a:solidFill>
                  <a:schemeClr val="tx1">
                    <a:lumMod val="95000"/>
                    <a:lumOff val="5000"/>
                  </a:schemeClr>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C3C7FDB7-D1EB-4CCE-9F02-05CFFAD6D681}"/>
              </a:ext>
            </a:extLst>
          </p:cNvPr>
          <p:cNvSpPr txBox="1"/>
          <p:nvPr/>
        </p:nvSpPr>
        <p:spPr>
          <a:xfrm>
            <a:off x="3657601" y="472902"/>
            <a:ext cx="4114800" cy="9325630"/>
          </a:xfrm>
          <a:prstGeom prst="rect">
            <a:avLst/>
          </a:prstGeom>
          <a:noFill/>
        </p:spPr>
        <p:txBody>
          <a:bodyPr wrap="square" rtlCol="0">
            <a:spAutoFit/>
          </a:bodyPr>
          <a:lstStyle/>
          <a:p>
            <a:r>
              <a:rPr lang="en-IN" sz="1000" b="0" dirty="0">
                <a:solidFill>
                  <a:schemeClr val="tx1">
                    <a:lumMod val="95000"/>
                    <a:lumOff val="5000"/>
                  </a:schemeClr>
                </a:solidFill>
                <a:effectLst/>
                <a:latin typeface="Consolas" panose="020B0609020204030204" pitchFamily="49" charset="0"/>
              </a:rPr>
              <a:t>.circle-2 h2{</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20px;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.circle-2 h3{</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15px;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.flex-</a:t>
            </a:r>
            <a:r>
              <a:rPr lang="en-IN" sz="1000" b="0" dirty="0" err="1">
                <a:solidFill>
                  <a:schemeClr val="tx1">
                    <a:lumMod val="95000"/>
                    <a:lumOff val="5000"/>
                  </a:schemeClr>
                </a:solidFill>
                <a:effectLst/>
                <a:latin typeface="Consolas" panose="020B0609020204030204" pitchFamily="49" charset="0"/>
              </a:rPr>
              <a:t>img</a:t>
            </a:r>
            <a:r>
              <a:rPr lang="en-IN" sz="1000" b="0" dirty="0">
                <a:solidFill>
                  <a:schemeClr val="tx1">
                    <a:lumMod val="95000"/>
                    <a:lumOff val="5000"/>
                  </a:schemeClr>
                </a:solidFill>
                <a:effectLst/>
                <a:latin typeface="Consolas" panose="020B0609020204030204" pitchFamily="49" charset="0"/>
              </a:rPr>
              <a:t>{</a:t>
            </a:r>
          </a:p>
          <a:p>
            <a:r>
              <a:rPr lang="en-IN" sz="1000" b="0" dirty="0">
                <a:solidFill>
                  <a:schemeClr val="tx1">
                    <a:lumMod val="95000"/>
                    <a:lumOff val="5000"/>
                  </a:schemeClr>
                </a:solidFill>
                <a:effectLst/>
                <a:latin typeface="Consolas" panose="020B0609020204030204" pitchFamily="49" charset="0"/>
              </a:rPr>
              <a:t>        display: flex;</a:t>
            </a:r>
          </a:p>
          <a:p>
            <a:r>
              <a:rPr lang="en-IN" sz="1000" b="0" dirty="0">
                <a:solidFill>
                  <a:schemeClr val="tx1">
                    <a:lumMod val="95000"/>
                    <a:lumOff val="5000"/>
                  </a:schemeClr>
                </a:solidFill>
                <a:effectLst/>
                <a:latin typeface="Consolas" panose="020B0609020204030204" pitchFamily="49" charset="0"/>
              </a:rPr>
              <a:t>        flex-direction: column;</a:t>
            </a:r>
          </a:p>
          <a:p>
            <a:r>
              <a:rPr lang="en-IN" sz="1000" b="0" dirty="0">
                <a:solidFill>
                  <a:schemeClr val="tx1">
                    <a:lumMod val="95000"/>
                    <a:lumOff val="5000"/>
                  </a:schemeClr>
                </a:solidFill>
                <a:effectLst/>
                <a:latin typeface="Consolas" panose="020B0609020204030204" pitchFamily="49" charset="0"/>
              </a:rPr>
              <a:t>        gap: 20px;</a:t>
            </a:r>
          </a:p>
          <a:p>
            <a:r>
              <a:rPr lang="en-IN" sz="1000" b="0" dirty="0">
                <a:solidFill>
                  <a:schemeClr val="tx1">
                    <a:lumMod val="95000"/>
                    <a:lumOff val="5000"/>
                  </a:schemeClr>
                </a:solidFill>
                <a:effectLst/>
                <a:latin typeface="Consolas" panose="020B0609020204030204" pitchFamily="49" charset="0"/>
              </a:rPr>
              <a:t>        margin-left: 15%;</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.img1{</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.img2{</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.img3{</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.paragraph{</a:t>
            </a:r>
          </a:p>
          <a:p>
            <a:r>
              <a:rPr lang="en-IN" sz="1000" b="0" dirty="0">
                <a:solidFill>
                  <a:schemeClr val="tx1">
                    <a:lumMod val="95000"/>
                    <a:lumOff val="5000"/>
                  </a:schemeClr>
                </a:solidFill>
                <a:effectLst/>
                <a:latin typeface="Consolas" panose="020B0609020204030204" pitchFamily="49" charset="0"/>
              </a:rPr>
              <a:t>        display: flex;</a:t>
            </a:r>
          </a:p>
          <a:p>
            <a:r>
              <a:rPr lang="en-IN" sz="1000" b="0" dirty="0">
                <a:solidFill>
                  <a:schemeClr val="tx1">
                    <a:lumMod val="95000"/>
                    <a:lumOff val="5000"/>
                  </a:schemeClr>
                </a:solidFill>
                <a:effectLst/>
                <a:latin typeface="Consolas" panose="020B0609020204030204" pitchFamily="49" charset="0"/>
              </a:rPr>
              <a:t>        flex-direction: column;</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 h2{</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font-size: 14px;</a:t>
            </a:r>
          </a:p>
          <a:p>
            <a:r>
              <a:rPr lang="en-IN" sz="1000" b="0" dirty="0">
                <a:solidFill>
                  <a:schemeClr val="tx1">
                    <a:lumMod val="95000"/>
                    <a:lumOff val="5000"/>
                  </a:schemeClr>
                </a:solidFill>
                <a:effectLst/>
                <a:latin typeface="Consolas" panose="020B0609020204030204" pitchFamily="49" charset="0"/>
              </a:rPr>
              <a:t>        margin-top: 10%;</a:t>
            </a:r>
          </a:p>
          <a:p>
            <a:r>
              <a:rPr lang="en-IN" sz="1000" b="0" dirty="0">
                <a:solidFill>
                  <a:schemeClr val="tx1">
                    <a:lumMod val="95000"/>
                    <a:lumOff val="5000"/>
                  </a:schemeClr>
                </a:solidFill>
                <a:effectLst/>
                <a:latin typeface="Consolas" panose="020B0609020204030204" pitchFamily="49" charset="0"/>
              </a:rPr>
              <a:t>        width: 400px;</a:t>
            </a:r>
          </a:p>
          <a:p>
            <a:r>
              <a:rPr lang="en-IN" sz="1000" b="0" dirty="0">
                <a:solidFill>
                  <a:schemeClr val="tx1">
                    <a:lumMod val="95000"/>
                    <a:lumOff val="5000"/>
                  </a:schemeClr>
                </a:solidFill>
                <a:effectLst/>
                <a:latin typeface="Consolas" panose="020B0609020204030204" pitchFamily="49" charset="0"/>
              </a:rPr>
              <a:t>        margin-left: 5%;</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 p{</a:t>
            </a:r>
          </a:p>
          <a:p>
            <a:r>
              <a:rPr lang="en-IN" sz="1000" b="0" dirty="0">
                <a:solidFill>
                  <a:schemeClr val="tx1">
                    <a:lumMod val="95000"/>
                    <a:lumOff val="5000"/>
                  </a:schemeClr>
                </a:solidFill>
                <a:effectLst/>
                <a:latin typeface="Consolas" panose="020B0609020204030204" pitchFamily="49" charset="0"/>
              </a:rPr>
              <a:t>        margin-left: 5%;</a:t>
            </a:r>
          </a:p>
          <a:p>
            <a:r>
              <a:rPr lang="en-IN" sz="1000" b="0" dirty="0">
                <a:solidFill>
                  <a:schemeClr val="tx1">
                    <a:lumMod val="95000"/>
                    <a:lumOff val="5000"/>
                  </a:schemeClr>
                </a:solidFill>
                <a:effectLst/>
                <a:latin typeface="Consolas" panose="020B0609020204030204" pitchFamily="49" charset="0"/>
              </a:rPr>
              <a:t>        font-size: 12px;</a:t>
            </a:r>
          </a:p>
          <a:p>
            <a:r>
              <a:rPr lang="en-IN" sz="1000" b="0" dirty="0">
                <a:solidFill>
                  <a:schemeClr val="tx1">
                    <a:lumMod val="95000"/>
                    <a:lumOff val="5000"/>
                  </a:schemeClr>
                </a:solidFill>
                <a:effectLst/>
                <a:latin typeface="Consolas" panose="020B0609020204030204" pitchFamily="49" charset="0"/>
              </a:rPr>
              <a:t>        width: 400px;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 button{</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width: 150px;</a:t>
            </a:r>
          </a:p>
          <a:p>
            <a:r>
              <a:rPr lang="en-IN" sz="1000" b="0" dirty="0">
                <a:solidFill>
                  <a:schemeClr val="tx1">
                    <a:lumMod val="95000"/>
                    <a:lumOff val="5000"/>
                  </a:schemeClr>
                </a:solidFill>
                <a:effectLst/>
                <a:latin typeface="Consolas" panose="020B0609020204030204" pitchFamily="49" charset="0"/>
              </a:rPr>
              <a:t>        height: 50px;</a:t>
            </a:r>
          </a:p>
          <a:p>
            <a:r>
              <a:rPr lang="en-IN" sz="1000" b="0" dirty="0">
                <a:solidFill>
                  <a:schemeClr val="tx1">
                    <a:lumMod val="95000"/>
                    <a:lumOff val="5000"/>
                  </a:schemeClr>
                </a:solidFill>
                <a:effectLst/>
                <a:latin typeface="Consolas" panose="020B0609020204030204" pitchFamily="49" charset="0"/>
              </a:rPr>
              <a:t>        margin-left: 5%;</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 </a:t>
            </a:r>
            <a:r>
              <a:rPr lang="en-IN" sz="1000" b="0" dirty="0" err="1">
                <a:solidFill>
                  <a:schemeClr val="tx1">
                    <a:lumMod val="95000"/>
                    <a:lumOff val="5000"/>
                  </a:schemeClr>
                </a:solidFill>
                <a:effectLst/>
                <a:latin typeface="Consolas" panose="020B0609020204030204" pitchFamily="49" charset="0"/>
              </a:rPr>
              <a:t>button:hover</a:t>
            </a:r>
            <a:r>
              <a:rPr lang="en-IN" sz="1000" b="0" dirty="0">
                <a:solidFill>
                  <a:schemeClr val="tx1">
                    <a:lumMod val="95000"/>
                    <a:lumOff val="5000"/>
                  </a:schemeClr>
                </a:solidFill>
                <a:effectLst/>
                <a:latin typeface="Consolas" panose="020B0609020204030204" pitchFamily="49" charset="0"/>
              </a:rPr>
              <a:t>{</a:t>
            </a:r>
          </a:p>
          <a:p>
            <a:r>
              <a:rPr lang="en-IN" sz="1000" b="0" dirty="0">
                <a:solidFill>
                  <a:schemeClr val="tx1">
                    <a:lumMod val="95000"/>
                    <a:lumOff val="5000"/>
                  </a:schemeClr>
                </a:solidFill>
                <a:effectLst/>
                <a:latin typeface="Consolas" panose="020B0609020204030204" pitchFamily="49" charset="0"/>
              </a:rPr>
              <a:t>        </a:t>
            </a:r>
            <a:r>
              <a:rPr lang="en-IN" sz="1000" b="0" dirty="0" err="1">
                <a:solidFill>
                  <a:schemeClr val="tx1">
                    <a:lumMod val="95000"/>
                    <a:lumOff val="5000"/>
                  </a:schemeClr>
                </a:solidFill>
                <a:effectLst/>
                <a:latin typeface="Consolas" panose="020B0609020204030204" pitchFamily="49" charset="0"/>
              </a:rPr>
              <a:t>color</a:t>
            </a:r>
            <a:r>
              <a:rPr lang="en-IN" sz="1000" b="0" dirty="0">
                <a:solidFill>
                  <a:schemeClr val="tx1">
                    <a:lumMod val="95000"/>
                    <a:lumOff val="5000"/>
                  </a:schemeClr>
                </a:solidFill>
                <a:effectLst/>
                <a:latin typeface="Consolas" panose="020B0609020204030204" pitchFamily="49" charset="0"/>
              </a:rPr>
              <a:t>: #ce0000;</a:t>
            </a:r>
          </a:p>
          <a:p>
            <a:r>
              <a:rPr lang="en-IN" sz="1000" b="0" dirty="0">
                <a:solidFill>
                  <a:schemeClr val="tx1">
                    <a:lumMod val="95000"/>
                    <a:lumOff val="5000"/>
                  </a:schemeClr>
                </a:solidFill>
                <a:effectLst/>
                <a:latin typeface="Consolas" panose="020B0609020204030204" pitchFamily="49" charset="0"/>
              </a:rPr>
              <a:t>        background-</a:t>
            </a:r>
            <a:r>
              <a:rPr lang="en-IN" sz="1000" b="0" dirty="0" err="1">
                <a:solidFill>
                  <a:schemeClr val="tx1">
                    <a:lumMod val="95000"/>
                    <a:lumOff val="5000"/>
                  </a:schemeClr>
                </a:solidFill>
                <a:effectLst/>
                <a:latin typeface="Consolas" panose="020B0609020204030204" pitchFamily="49" charset="0"/>
              </a:rPr>
              <a:t>color</a:t>
            </a:r>
            <a:r>
              <a:rPr lang="en-IN" sz="1000" b="0" dirty="0">
                <a:solidFill>
                  <a:schemeClr val="tx1">
                    <a:lumMod val="95000"/>
                    <a:lumOff val="5000"/>
                  </a:schemeClr>
                </a:solidFill>
                <a:effectLst/>
                <a:latin typeface="Consolas" panose="020B0609020204030204" pitchFamily="49" charset="0"/>
              </a:rPr>
              <a:t>: </a:t>
            </a:r>
            <a:r>
              <a:rPr lang="en-IN" sz="1000" b="0" dirty="0" err="1">
                <a:solidFill>
                  <a:schemeClr val="tx1">
                    <a:lumMod val="95000"/>
                    <a:lumOff val="5000"/>
                  </a:schemeClr>
                </a:solidFill>
                <a:effectLst/>
                <a:latin typeface="Consolas" panose="020B0609020204030204" pitchFamily="49" charset="0"/>
              </a:rPr>
              <a:t>aliceblue</a:t>
            </a:r>
            <a:r>
              <a:rPr lang="en-IN" sz="1000" b="0" dirty="0">
                <a:solidFill>
                  <a:schemeClr val="tx1">
                    <a:lumMod val="95000"/>
                    <a:lumOff val="5000"/>
                  </a:schemeClr>
                </a:solidFill>
                <a:effectLst/>
                <a:latin typeface="Consolas" panose="020B0609020204030204" pitchFamily="49" charset="0"/>
              </a:rPr>
              <a:t>;</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.red-box{</a:t>
            </a:r>
          </a:p>
          <a:p>
            <a:r>
              <a:rPr lang="en-IN" sz="1000" b="0" dirty="0">
                <a:solidFill>
                  <a:schemeClr val="tx1">
                    <a:lumMod val="95000"/>
                    <a:lumOff val="5000"/>
                  </a:schemeClr>
                </a:solidFill>
                <a:effectLst/>
                <a:latin typeface="Consolas" panose="020B0609020204030204" pitchFamily="49" charset="0"/>
              </a:rPr>
              <a:t>        display: none;</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.para-2{</a:t>
            </a:r>
          </a:p>
          <a:p>
            <a:r>
              <a:rPr lang="en-IN" sz="1000" b="0" dirty="0">
                <a:solidFill>
                  <a:schemeClr val="tx1">
                    <a:lumMod val="95000"/>
                    <a:lumOff val="5000"/>
                  </a:schemeClr>
                </a:solidFill>
                <a:effectLst/>
                <a:latin typeface="Consolas" panose="020B0609020204030204" pitchFamily="49" charset="0"/>
              </a:rPr>
              <a:t>        display: flex;</a:t>
            </a:r>
          </a:p>
          <a:p>
            <a:r>
              <a:rPr lang="en-IN" sz="1000" b="0" dirty="0">
                <a:solidFill>
                  <a:schemeClr val="tx1">
                    <a:lumMod val="95000"/>
                    <a:lumOff val="5000"/>
                  </a:schemeClr>
                </a:solidFill>
                <a:effectLst/>
                <a:latin typeface="Consolas" panose="020B0609020204030204" pitchFamily="49" charset="0"/>
              </a:rPr>
              <a:t>        flex-direction: column;</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a:t>
            </a:r>
          </a:p>
        </p:txBody>
      </p:sp>
    </p:spTree>
    <p:extLst>
      <p:ext uri="{BB962C8B-B14F-4D97-AF65-F5344CB8AC3E}">
        <p14:creationId xmlns:p14="http://schemas.microsoft.com/office/powerpoint/2010/main" val="2583833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 name="TextBox 3">
            <a:extLst>
              <a:ext uri="{FF2B5EF4-FFF2-40B4-BE49-F238E27FC236}">
                <a16:creationId xmlns:a16="http://schemas.microsoft.com/office/drawing/2014/main" id="{36EFB655-4EAA-CD8A-7171-3E490C62045E}"/>
              </a:ext>
            </a:extLst>
          </p:cNvPr>
          <p:cNvSpPr txBox="1"/>
          <p:nvPr/>
        </p:nvSpPr>
        <p:spPr>
          <a:xfrm>
            <a:off x="304800" y="472901"/>
            <a:ext cx="3200400" cy="9325630"/>
          </a:xfrm>
          <a:prstGeom prst="rect">
            <a:avLst/>
          </a:prstGeom>
          <a:noFill/>
        </p:spPr>
        <p:txBody>
          <a:bodyPr wrap="square" rtlCol="0">
            <a:spAutoFit/>
          </a:bodyPr>
          <a:lstStyle/>
          <a:p>
            <a:r>
              <a:rPr lang="en-IN" sz="1000" b="0" dirty="0">
                <a:solidFill>
                  <a:schemeClr val="tx1">
                    <a:lumMod val="95000"/>
                    <a:lumOff val="5000"/>
                  </a:schemeClr>
                </a:solidFill>
                <a:effectLst/>
                <a:latin typeface="Consolas" panose="020B0609020204030204" pitchFamily="49" charset="0"/>
              </a:rPr>
              <a:t>    .circle-1 h2{</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20px;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.circle-1 h3{</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15px;</a:t>
            </a:r>
          </a:p>
          <a:p>
            <a:r>
              <a:rPr lang="en-IN" sz="1000" b="0" dirty="0">
                <a:solidFill>
                  <a:schemeClr val="tx1">
                    <a:lumMod val="95000"/>
                    <a:lumOff val="5000"/>
                  </a:schemeClr>
                </a:solidFill>
                <a:effectLst/>
                <a:latin typeface="Consolas" panose="020B0609020204030204" pitchFamily="49" charset="0"/>
              </a:rPr>
              <a:t>    }</a:t>
            </a:r>
          </a:p>
          <a:p>
            <a:br>
              <a:rPr lang="en-IN" sz="1000" b="0" dirty="0">
                <a:solidFill>
                  <a:schemeClr val="tx1">
                    <a:lumMod val="95000"/>
                    <a:lumOff val="5000"/>
                  </a:schemeClr>
                </a:solidFill>
                <a:effectLst/>
                <a:latin typeface="Consolas" panose="020B0609020204030204" pitchFamily="49" charset="0"/>
              </a:rPr>
            </a:br>
            <a:r>
              <a:rPr lang="en-IN" sz="1000" b="0" dirty="0">
                <a:solidFill>
                  <a:schemeClr val="tx1">
                    <a:lumMod val="95000"/>
                    <a:lumOff val="5000"/>
                  </a:schemeClr>
                </a:solidFill>
                <a:effectLst/>
                <a:latin typeface="Consolas" panose="020B0609020204030204" pitchFamily="49" charset="0"/>
              </a:rPr>
              <a:t>    .circle-2 </a:t>
            </a:r>
            <a:r>
              <a:rPr lang="en-IN" sz="1000" b="0" dirty="0" err="1">
                <a:solidFill>
                  <a:schemeClr val="tx1">
                    <a:lumMod val="95000"/>
                    <a:lumOff val="5000"/>
                  </a:schemeClr>
                </a:solidFill>
                <a:effectLst/>
                <a:latin typeface="Consolas" panose="020B0609020204030204" pitchFamily="49" charset="0"/>
              </a:rPr>
              <a:t>img</a:t>
            </a:r>
            <a:r>
              <a:rPr lang="en-IN" sz="1000" b="0" dirty="0">
                <a:solidFill>
                  <a:schemeClr val="tx1">
                    <a:lumMod val="95000"/>
                    <a:lumOff val="5000"/>
                  </a:schemeClr>
                </a:solidFill>
                <a:effectLst/>
                <a:latin typeface="Consolas" panose="020B0609020204030204" pitchFamily="49" charset="0"/>
              </a:rPr>
              <a:t>{</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margin-top: 15%;</a:t>
            </a:r>
          </a:p>
          <a:p>
            <a:r>
              <a:rPr lang="en-IN" sz="1000" b="0" dirty="0">
                <a:solidFill>
                  <a:schemeClr val="tx1">
                    <a:lumMod val="95000"/>
                    <a:lumOff val="5000"/>
                  </a:schemeClr>
                </a:solidFill>
                <a:effectLst/>
                <a:latin typeface="Consolas" panose="020B0609020204030204" pitchFamily="49" charset="0"/>
              </a:rPr>
              <a:t>        margin-left: 40%;</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.circle-2 p{</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text-align: justify;</a:t>
            </a:r>
          </a:p>
          <a:p>
            <a:r>
              <a:rPr lang="en-IN" sz="1000" b="0" dirty="0">
                <a:solidFill>
                  <a:schemeClr val="tx1">
                    <a:lumMod val="95000"/>
                    <a:lumOff val="5000"/>
                  </a:schemeClr>
                </a:solidFill>
                <a:effectLst/>
                <a:latin typeface="Consolas" panose="020B0609020204030204" pitchFamily="49" charset="0"/>
              </a:rPr>
              <a:t>        margin-top: 5%;</a:t>
            </a:r>
          </a:p>
          <a:p>
            <a:r>
              <a:rPr lang="en-IN" sz="1000" b="0" dirty="0">
                <a:solidFill>
                  <a:schemeClr val="tx1">
                    <a:lumMod val="95000"/>
                    <a:lumOff val="5000"/>
                  </a:schemeClr>
                </a:solidFill>
                <a:effectLst/>
                <a:latin typeface="Consolas" panose="020B0609020204030204" pitchFamily="49" charset="0"/>
              </a:rPr>
              <a:t>        font-size: 14px;</a:t>
            </a:r>
          </a:p>
          <a:p>
            <a:r>
              <a:rPr lang="en-IN" sz="1000" b="0" dirty="0">
                <a:solidFill>
                  <a:schemeClr val="tx1">
                    <a:lumMod val="95000"/>
                    <a:lumOff val="5000"/>
                  </a:schemeClr>
                </a:solidFill>
                <a:effectLst/>
                <a:latin typeface="Consolas" panose="020B0609020204030204" pitchFamily="49" charset="0"/>
              </a:rPr>
              <a:t>        width: 350px;</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.circle-2 h2{</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20px;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.circle-2 h3{</a:t>
            </a:r>
          </a:p>
          <a:p>
            <a:r>
              <a:rPr lang="en-IN" sz="1000" b="0" dirty="0">
                <a:solidFill>
                  <a:schemeClr val="tx1">
                    <a:lumMod val="95000"/>
                    <a:lumOff val="5000"/>
                  </a:schemeClr>
                </a:solidFill>
                <a:effectLst/>
                <a:latin typeface="Consolas" panose="020B0609020204030204" pitchFamily="49" charset="0"/>
              </a:rPr>
              <a:t>        margin-left: 10%;</a:t>
            </a:r>
          </a:p>
          <a:p>
            <a:r>
              <a:rPr lang="en-IN" sz="1000" b="0" dirty="0">
                <a:solidFill>
                  <a:schemeClr val="tx1">
                    <a:lumMod val="95000"/>
                    <a:lumOff val="5000"/>
                  </a:schemeClr>
                </a:solidFill>
                <a:effectLst/>
                <a:latin typeface="Consolas" panose="020B0609020204030204" pitchFamily="49" charset="0"/>
              </a:rPr>
              <a:t>        font-size: 15px;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.flex-</a:t>
            </a:r>
            <a:r>
              <a:rPr lang="en-IN" sz="1000" b="0" dirty="0" err="1">
                <a:solidFill>
                  <a:schemeClr val="tx1">
                    <a:lumMod val="95000"/>
                    <a:lumOff val="5000"/>
                  </a:schemeClr>
                </a:solidFill>
                <a:effectLst/>
                <a:latin typeface="Consolas" panose="020B0609020204030204" pitchFamily="49" charset="0"/>
              </a:rPr>
              <a:t>img</a:t>
            </a:r>
            <a:r>
              <a:rPr lang="en-IN" sz="1000" b="0" dirty="0">
                <a:solidFill>
                  <a:schemeClr val="tx1">
                    <a:lumMod val="95000"/>
                    <a:lumOff val="5000"/>
                  </a:schemeClr>
                </a:solidFill>
                <a:effectLst/>
                <a:latin typeface="Consolas" panose="020B0609020204030204" pitchFamily="49" charset="0"/>
              </a:rPr>
              <a:t>{</a:t>
            </a:r>
          </a:p>
          <a:p>
            <a:r>
              <a:rPr lang="en-IN" sz="1000" b="0" dirty="0">
                <a:solidFill>
                  <a:schemeClr val="tx1">
                    <a:lumMod val="95000"/>
                    <a:lumOff val="5000"/>
                  </a:schemeClr>
                </a:solidFill>
                <a:effectLst/>
                <a:latin typeface="Consolas" panose="020B0609020204030204" pitchFamily="49" charset="0"/>
              </a:rPr>
              <a:t>        display: flex;</a:t>
            </a:r>
          </a:p>
          <a:p>
            <a:r>
              <a:rPr lang="en-IN" sz="1000" b="0" dirty="0">
                <a:solidFill>
                  <a:schemeClr val="tx1">
                    <a:lumMod val="95000"/>
                    <a:lumOff val="5000"/>
                  </a:schemeClr>
                </a:solidFill>
                <a:effectLst/>
                <a:latin typeface="Consolas" panose="020B0609020204030204" pitchFamily="49" charset="0"/>
              </a:rPr>
              <a:t>        flex-direction: column;</a:t>
            </a:r>
          </a:p>
          <a:p>
            <a:r>
              <a:rPr lang="en-IN" sz="1000" b="0" dirty="0">
                <a:solidFill>
                  <a:schemeClr val="tx1">
                    <a:lumMod val="95000"/>
                    <a:lumOff val="5000"/>
                  </a:schemeClr>
                </a:solidFill>
                <a:effectLst/>
                <a:latin typeface="Consolas" panose="020B0609020204030204" pitchFamily="49" charset="0"/>
              </a:rPr>
              <a:t>        gap: 20px;</a:t>
            </a:r>
          </a:p>
          <a:p>
            <a:r>
              <a:rPr lang="en-IN" sz="1000" b="0" dirty="0">
                <a:solidFill>
                  <a:schemeClr val="tx1">
                    <a:lumMod val="95000"/>
                    <a:lumOff val="5000"/>
                  </a:schemeClr>
                </a:solidFill>
                <a:effectLst/>
                <a:latin typeface="Consolas" panose="020B0609020204030204" pitchFamily="49" charset="0"/>
              </a:rPr>
              <a:t>        margin-left: 15%;</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.img1{</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.img2{</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.img3{</a:t>
            </a:r>
          </a:p>
          <a:p>
            <a:r>
              <a:rPr lang="en-IN" sz="1000" b="0" dirty="0">
                <a:solidFill>
                  <a:schemeClr val="tx1">
                    <a:lumMod val="95000"/>
                    <a:lumOff val="5000"/>
                  </a:schemeClr>
                </a:solidFill>
                <a:effectLst/>
                <a:latin typeface="Consolas" panose="020B0609020204030204" pitchFamily="49" charset="0"/>
              </a:rPr>
              <a:t>        width: 300px;</a:t>
            </a:r>
          </a:p>
          <a:p>
            <a:r>
              <a:rPr lang="en-IN" sz="1000" b="0" dirty="0">
                <a:solidFill>
                  <a:schemeClr val="tx1">
                    <a:lumMod val="95000"/>
                    <a:lumOff val="5000"/>
                  </a:schemeClr>
                </a:solidFill>
                <a:effectLst/>
                <a:latin typeface="Consolas" panose="020B0609020204030204" pitchFamily="49" charset="0"/>
              </a:rPr>
              <a:t>        height: 300px;</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.paragraph{</a:t>
            </a:r>
          </a:p>
          <a:p>
            <a:r>
              <a:rPr lang="en-IN" sz="1000" b="0" dirty="0">
                <a:solidFill>
                  <a:schemeClr val="tx1">
                    <a:lumMod val="95000"/>
                    <a:lumOff val="5000"/>
                  </a:schemeClr>
                </a:solidFill>
                <a:effectLst/>
                <a:latin typeface="Consolas" panose="020B0609020204030204" pitchFamily="49" charset="0"/>
              </a:rPr>
              <a:t>        display: flex;</a:t>
            </a:r>
          </a:p>
          <a:p>
            <a:r>
              <a:rPr lang="en-IN" sz="1000" b="0" dirty="0">
                <a:solidFill>
                  <a:schemeClr val="tx1">
                    <a:lumMod val="95000"/>
                    <a:lumOff val="5000"/>
                  </a:schemeClr>
                </a:solidFill>
                <a:effectLst/>
                <a:latin typeface="Consolas" panose="020B0609020204030204" pitchFamily="49" charset="0"/>
              </a:rPr>
              <a:t>        flex-direction: column;</a:t>
            </a:r>
          </a:p>
          <a:p>
            <a:r>
              <a:rPr lang="en-IN" sz="1000" b="0" dirty="0">
                <a:solidFill>
                  <a:schemeClr val="tx1">
                    <a:lumMod val="95000"/>
                    <a:lumOff val="5000"/>
                  </a:schemeClr>
                </a:solidFill>
                <a:effectLst/>
                <a:latin typeface="Consolas" panose="020B0609020204030204" pitchFamily="49" charset="0"/>
              </a:rPr>
              <a:t>    }</a:t>
            </a:r>
          </a:p>
          <a:p>
            <a:r>
              <a:rPr lang="en-IN" sz="1000" b="0" dirty="0">
                <a:solidFill>
                  <a:schemeClr val="tx1">
                    <a:lumMod val="95000"/>
                    <a:lumOff val="5000"/>
                  </a:schemeClr>
                </a:solidFill>
                <a:effectLst/>
                <a:latin typeface="Consolas" panose="020B0609020204030204" pitchFamily="49" charset="0"/>
              </a:rPr>
              <a:t>    .para h2{</a:t>
            </a:r>
          </a:p>
          <a:p>
            <a:r>
              <a:rPr lang="en-IN" sz="1000" b="0" dirty="0">
                <a:solidFill>
                  <a:schemeClr val="tx1">
                    <a:lumMod val="95000"/>
                    <a:lumOff val="5000"/>
                  </a:schemeClr>
                </a:solidFill>
                <a:effectLst/>
                <a:latin typeface="Consolas" panose="020B0609020204030204" pitchFamily="49" charset="0"/>
              </a:rPr>
              <a:t>        margin: unset;</a:t>
            </a:r>
          </a:p>
          <a:p>
            <a:r>
              <a:rPr lang="en-IN" sz="1000" b="0" dirty="0">
                <a:solidFill>
                  <a:schemeClr val="tx1">
                    <a:lumMod val="95000"/>
                    <a:lumOff val="5000"/>
                  </a:schemeClr>
                </a:solidFill>
                <a:effectLst/>
                <a:latin typeface="Consolas" panose="020B0609020204030204" pitchFamily="49" charset="0"/>
              </a:rPr>
              <a:t>        font-size: 14px;</a:t>
            </a:r>
          </a:p>
          <a:p>
            <a:r>
              <a:rPr lang="en-IN" sz="1000" b="0" dirty="0">
                <a:solidFill>
                  <a:schemeClr val="tx1">
                    <a:lumMod val="95000"/>
                    <a:lumOff val="5000"/>
                  </a:schemeClr>
                </a:solidFill>
                <a:effectLst/>
                <a:latin typeface="Consolas" panose="020B0609020204030204" pitchFamily="49" charset="0"/>
              </a:rPr>
              <a:t>        margin-top: 10%;</a:t>
            </a:r>
          </a:p>
          <a:p>
            <a:r>
              <a:rPr lang="en-IN" sz="1000" b="0" dirty="0">
                <a:solidFill>
                  <a:schemeClr val="tx1">
                    <a:lumMod val="95000"/>
                    <a:lumOff val="5000"/>
                  </a:schemeClr>
                </a:solidFill>
                <a:effectLst/>
                <a:latin typeface="Consolas" panose="020B0609020204030204" pitchFamily="49" charset="0"/>
              </a:rPr>
              <a:t>        width: 400px;</a:t>
            </a:r>
          </a:p>
          <a:p>
            <a:r>
              <a:rPr lang="en-IN" sz="1000" b="0" dirty="0">
                <a:solidFill>
                  <a:schemeClr val="tx1">
                    <a:lumMod val="95000"/>
                    <a:lumOff val="5000"/>
                  </a:schemeClr>
                </a:solidFill>
                <a:effectLst/>
                <a:latin typeface="Consolas" panose="020B0609020204030204" pitchFamily="49" charset="0"/>
              </a:rPr>
              <a:t>        margin-left: 5%;</a:t>
            </a:r>
          </a:p>
          <a:p>
            <a:r>
              <a:rPr lang="en-IN" sz="1000" b="0" dirty="0">
                <a:solidFill>
                  <a:schemeClr val="tx1">
                    <a:lumMod val="95000"/>
                    <a:lumOff val="5000"/>
                  </a:schemeClr>
                </a:solidFill>
                <a:effectLst/>
                <a:latin typeface="Consolas" panose="020B0609020204030204" pitchFamily="49" charset="0"/>
              </a:rPr>
              <a:t>    }</a:t>
            </a:r>
          </a:p>
          <a:p>
            <a:endParaRPr lang="en-IN" sz="1000" b="0" dirty="0">
              <a:solidFill>
                <a:schemeClr val="tx1">
                  <a:lumMod val="95000"/>
                  <a:lumOff val="5000"/>
                </a:schemeClr>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3C7FDB7-D1EB-4CCE-9F02-05CFFAD6D681}"/>
              </a:ext>
            </a:extLst>
          </p:cNvPr>
          <p:cNvSpPr txBox="1"/>
          <p:nvPr/>
        </p:nvSpPr>
        <p:spPr>
          <a:xfrm>
            <a:off x="3352800" y="458055"/>
            <a:ext cx="4114800" cy="9925794"/>
          </a:xfrm>
          <a:prstGeom prst="rect">
            <a:avLst/>
          </a:prstGeom>
          <a:noFill/>
        </p:spPr>
        <p:txBody>
          <a:bodyPr wrap="square" rtlCol="0">
            <a:spAutoFit/>
          </a:bodyPr>
          <a:lstStyle/>
          <a:p>
            <a:r>
              <a:rPr lang="en-IN" sz="900" b="0" dirty="0">
                <a:solidFill>
                  <a:schemeClr val="tx1">
                    <a:lumMod val="95000"/>
                    <a:lumOff val="5000"/>
                  </a:schemeClr>
                </a:solidFill>
                <a:effectLst/>
                <a:latin typeface="Consolas" panose="020B0609020204030204" pitchFamily="49" charset="0"/>
              </a:rPr>
              <a:t>        .para-2 </a:t>
            </a:r>
            <a:r>
              <a:rPr lang="en-IN" sz="900" b="0" dirty="0" err="1">
                <a:solidFill>
                  <a:schemeClr val="tx1">
                    <a:lumMod val="95000"/>
                    <a:lumOff val="5000"/>
                  </a:schemeClr>
                </a:solidFill>
                <a:effectLst/>
                <a:latin typeface="Consolas" panose="020B0609020204030204" pitchFamily="49" charset="0"/>
              </a:rPr>
              <a:t>button:hover</a:t>
            </a:r>
            <a:r>
              <a:rPr lang="en-IN" sz="900" b="0" dirty="0">
                <a:solidFill>
                  <a:schemeClr val="tx1">
                    <a:lumMod val="95000"/>
                    <a:lumOff val="5000"/>
                  </a:schemeClr>
                </a:solidFill>
                <a:effectLst/>
                <a:latin typeface="Consolas" panose="020B0609020204030204" pitchFamily="49" charset="0"/>
              </a:rPr>
              <a:t>{</a:t>
            </a:r>
          </a:p>
          <a:p>
            <a:r>
              <a:rPr lang="en-IN" sz="900" b="0" dirty="0">
                <a:solidFill>
                  <a:schemeClr val="tx1">
                    <a:lumMod val="95000"/>
                    <a:lumOff val="5000"/>
                  </a:schemeClr>
                </a:solidFill>
                <a:effectLst/>
                <a:latin typeface="Consolas" panose="020B0609020204030204" pitchFamily="49" charset="0"/>
              </a:rPr>
              <a:t>        </a:t>
            </a:r>
            <a:r>
              <a:rPr lang="en-IN" sz="900" b="0" dirty="0" err="1">
                <a:solidFill>
                  <a:schemeClr val="tx1">
                    <a:lumMod val="95000"/>
                    <a:lumOff val="5000"/>
                  </a:schemeClr>
                </a:solidFill>
                <a:effectLst/>
                <a:latin typeface="Consolas" panose="020B0609020204030204" pitchFamily="49" charset="0"/>
              </a:rPr>
              <a:t>color</a:t>
            </a:r>
            <a:r>
              <a:rPr lang="en-IN" sz="900" b="0" dirty="0">
                <a:solidFill>
                  <a:schemeClr val="tx1">
                    <a:lumMod val="95000"/>
                    <a:lumOff val="5000"/>
                  </a:schemeClr>
                </a:solidFill>
                <a:effectLst/>
                <a:latin typeface="Consolas" panose="020B0609020204030204" pitchFamily="49" charset="0"/>
              </a:rPr>
              <a:t>: #ce0000;</a:t>
            </a:r>
          </a:p>
          <a:p>
            <a:r>
              <a:rPr lang="en-IN" sz="900" b="0" dirty="0">
                <a:solidFill>
                  <a:schemeClr val="tx1">
                    <a:lumMod val="95000"/>
                    <a:lumOff val="5000"/>
                  </a:schemeClr>
                </a:solidFill>
                <a:effectLst/>
                <a:latin typeface="Consolas" panose="020B0609020204030204" pitchFamily="49" charset="0"/>
              </a:rPr>
              <a:t>        background-</a:t>
            </a:r>
            <a:r>
              <a:rPr lang="en-IN" sz="900" b="0" dirty="0" err="1">
                <a:solidFill>
                  <a:schemeClr val="tx1">
                    <a:lumMod val="95000"/>
                    <a:lumOff val="5000"/>
                  </a:schemeClr>
                </a:solidFill>
                <a:effectLst/>
                <a:latin typeface="Consolas" panose="020B0609020204030204" pitchFamily="49" charset="0"/>
              </a:rPr>
              <a:t>color</a:t>
            </a:r>
            <a:r>
              <a:rPr lang="en-IN" sz="900" b="0" dirty="0">
                <a:solidFill>
                  <a:schemeClr val="tx1">
                    <a:lumMod val="95000"/>
                    <a:lumOff val="5000"/>
                  </a:schemeClr>
                </a:solidFill>
                <a:effectLst/>
                <a:latin typeface="Consolas" panose="020B0609020204030204" pitchFamily="49" charset="0"/>
              </a:rPr>
              <a:t>: </a:t>
            </a:r>
            <a:r>
              <a:rPr lang="en-IN" sz="900" b="0" dirty="0" err="1">
                <a:solidFill>
                  <a:schemeClr val="tx1">
                    <a:lumMod val="95000"/>
                    <a:lumOff val="5000"/>
                  </a:schemeClr>
                </a:solidFill>
                <a:effectLst/>
                <a:latin typeface="Consolas" panose="020B0609020204030204" pitchFamily="49" charset="0"/>
              </a:rPr>
              <a:t>aliceblue</a:t>
            </a:r>
            <a:r>
              <a:rPr lang="en-IN" sz="900" b="0" dirty="0">
                <a:solidFill>
                  <a:schemeClr val="tx1">
                    <a:lumMod val="95000"/>
                    <a:lumOff val="5000"/>
                  </a:schemeClr>
                </a:solidFill>
                <a:effectLst/>
                <a:latin typeface="Consolas" panose="020B0609020204030204" pitchFamily="49" charset="0"/>
              </a:rPr>
              <a:t>;</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.container-2 h1{</a:t>
            </a:r>
          </a:p>
          <a:p>
            <a:r>
              <a:rPr lang="en-IN" sz="900" b="0" dirty="0">
                <a:solidFill>
                  <a:schemeClr val="tx1">
                    <a:lumMod val="95000"/>
                    <a:lumOff val="5000"/>
                  </a:schemeClr>
                </a:solidFill>
                <a:effectLst/>
                <a:latin typeface="Consolas" panose="020B0609020204030204" pitchFamily="49" charset="0"/>
              </a:rPr>
              <a:t>        flex-wrap: wrap;</a:t>
            </a:r>
          </a:p>
          <a:p>
            <a:r>
              <a:rPr lang="en-IN" sz="900" b="0" dirty="0">
                <a:solidFill>
                  <a:schemeClr val="tx1">
                    <a:lumMod val="95000"/>
                    <a:lumOff val="5000"/>
                  </a:schemeClr>
                </a:solidFill>
                <a:effectLst/>
                <a:latin typeface="Consolas" panose="020B0609020204030204" pitchFamily="49" charset="0"/>
              </a:rPr>
              <a:t>        margin: unset;</a:t>
            </a:r>
          </a:p>
          <a:p>
            <a:r>
              <a:rPr lang="en-IN" sz="900" b="0" dirty="0">
                <a:solidFill>
                  <a:schemeClr val="tx1">
                    <a:lumMod val="95000"/>
                    <a:lumOff val="5000"/>
                  </a:schemeClr>
                </a:solidFill>
                <a:effectLst/>
                <a:latin typeface="Consolas" panose="020B0609020204030204" pitchFamily="49" charset="0"/>
              </a:rPr>
              <a:t>        font-size: 25px;</a:t>
            </a:r>
          </a:p>
          <a:p>
            <a:r>
              <a:rPr lang="en-IN" sz="900" b="0" dirty="0">
                <a:solidFill>
                  <a:schemeClr val="tx1">
                    <a:lumMod val="95000"/>
                    <a:lumOff val="5000"/>
                  </a:schemeClr>
                </a:solidFill>
                <a:effectLst/>
                <a:latin typeface="Consolas" panose="020B0609020204030204" pitchFamily="49" charset="0"/>
              </a:rPr>
              <a:t>        margin-top: 10%;</a:t>
            </a:r>
          </a:p>
          <a:p>
            <a:r>
              <a:rPr lang="en-IN" sz="900" b="0" dirty="0">
                <a:solidFill>
                  <a:schemeClr val="tx1">
                    <a:lumMod val="95000"/>
                    <a:lumOff val="5000"/>
                  </a:schemeClr>
                </a:solidFill>
                <a:effectLst/>
                <a:latin typeface="Consolas" panose="020B0609020204030204" pitchFamily="49" charset="0"/>
              </a:rPr>
              <a:t>        margin-left: 8%;</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.container-2 p{</a:t>
            </a:r>
          </a:p>
          <a:p>
            <a:r>
              <a:rPr lang="en-IN" sz="900" b="0" dirty="0">
                <a:solidFill>
                  <a:schemeClr val="tx1">
                    <a:lumMod val="95000"/>
                    <a:lumOff val="5000"/>
                  </a:schemeClr>
                </a:solidFill>
                <a:effectLst/>
                <a:latin typeface="Consolas" panose="020B0609020204030204" pitchFamily="49" charset="0"/>
              </a:rPr>
              <a:t>        flex-wrap: wrap;</a:t>
            </a:r>
          </a:p>
          <a:p>
            <a:r>
              <a:rPr lang="en-IN" sz="900" b="0" dirty="0">
                <a:solidFill>
                  <a:schemeClr val="tx1">
                    <a:lumMod val="95000"/>
                    <a:lumOff val="5000"/>
                  </a:schemeClr>
                </a:solidFill>
                <a:effectLst/>
                <a:latin typeface="Consolas" panose="020B0609020204030204" pitchFamily="49" charset="0"/>
              </a:rPr>
              <a:t>        margin: unset;</a:t>
            </a:r>
          </a:p>
          <a:p>
            <a:r>
              <a:rPr lang="en-IN" sz="900" b="0" dirty="0">
                <a:solidFill>
                  <a:schemeClr val="tx1">
                    <a:lumMod val="95000"/>
                    <a:lumOff val="5000"/>
                  </a:schemeClr>
                </a:solidFill>
                <a:effectLst/>
                <a:latin typeface="Consolas" panose="020B0609020204030204" pitchFamily="49" charset="0"/>
              </a:rPr>
              <a:t>        font-size: 12px;</a:t>
            </a:r>
          </a:p>
          <a:p>
            <a:r>
              <a:rPr lang="en-IN" sz="900" b="0" dirty="0">
                <a:solidFill>
                  <a:schemeClr val="tx1">
                    <a:lumMod val="95000"/>
                    <a:lumOff val="5000"/>
                  </a:schemeClr>
                </a:solidFill>
                <a:effectLst/>
                <a:latin typeface="Consolas" panose="020B0609020204030204" pitchFamily="49" charset="0"/>
              </a:rPr>
              <a:t>        margin-top: 5%;</a:t>
            </a:r>
          </a:p>
          <a:p>
            <a:r>
              <a:rPr lang="en-IN" sz="900" b="0" dirty="0">
                <a:solidFill>
                  <a:schemeClr val="tx1">
                    <a:lumMod val="95000"/>
                    <a:lumOff val="5000"/>
                  </a:schemeClr>
                </a:solidFill>
                <a:effectLst/>
                <a:latin typeface="Consolas" panose="020B0609020204030204" pitchFamily="49" charset="0"/>
              </a:rPr>
              <a:t>        margin-left: 8%;</a:t>
            </a:r>
          </a:p>
          <a:p>
            <a:r>
              <a:rPr lang="en-IN" sz="900" b="0" dirty="0">
                <a:solidFill>
                  <a:schemeClr val="tx1">
                    <a:lumMod val="95000"/>
                    <a:lumOff val="5000"/>
                  </a:schemeClr>
                </a:solidFill>
                <a:effectLst/>
                <a:latin typeface="Consolas" panose="020B0609020204030204" pitchFamily="49" charset="0"/>
              </a:rPr>
              <a:t>        text-align: justify;</a:t>
            </a:r>
          </a:p>
          <a:p>
            <a:r>
              <a:rPr lang="en-IN" sz="900" b="0" dirty="0">
                <a:solidFill>
                  <a:schemeClr val="tx1">
                    <a:lumMod val="95000"/>
                    <a:lumOff val="5000"/>
                  </a:schemeClr>
                </a:solidFill>
                <a:effectLst/>
                <a:latin typeface="Consolas" panose="020B0609020204030204" pitchFamily="49" charset="0"/>
              </a:rPr>
              <a:t>        width: 300px;</a:t>
            </a:r>
          </a:p>
          <a:p>
            <a:r>
              <a:rPr lang="en-IN" sz="900" b="0" dirty="0">
                <a:solidFill>
                  <a:schemeClr val="tx1">
                    <a:lumMod val="95000"/>
                    <a:lumOff val="5000"/>
                  </a:schemeClr>
                </a:solidFill>
                <a:effectLst/>
                <a:latin typeface="Consolas" panose="020B0609020204030204" pitchFamily="49" charset="0"/>
              </a:rPr>
              <a:t>        margin-bottom: 5%;</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nav{</a:t>
            </a:r>
          </a:p>
          <a:p>
            <a:r>
              <a:rPr lang="en-IN" sz="900" b="0" dirty="0">
                <a:solidFill>
                  <a:schemeClr val="tx1">
                    <a:lumMod val="95000"/>
                    <a:lumOff val="5000"/>
                  </a:schemeClr>
                </a:solidFill>
                <a:effectLst/>
                <a:latin typeface="Consolas" panose="020B0609020204030204" pitchFamily="49" charset="0"/>
              </a:rPr>
              <a:t>        display: none;</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.container{</a:t>
            </a:r>
          </a:p>
          <a:p>
            <a:r>
              <a:rPr lang="en-IN" sz="900" b="0" dirty="0">
                <a:solidFill>
                  <a:schemeClr val="tx1">
                    <a:lumMod val="95000"/>
                    <a:lumOff val="5000"/>
                  </a:schemeClr>
                </a:solidFill>
                <a:effectLst/>
                <a:latin typeface="Consolas" panose="020B0609020204030204" pitchFamily="49" charset="0"/>
              </a:rPr>
              <a:t>        background-position: fixed;</a:t>
            </a:r>
          </a:p>
          <a:p>
            <a:r>
              <a:rPr lang="en-IN" sz="900" b="0" dirty="0">
                <a:solidFill>
                  <a:schemeClr val="tx1">
                    <a:lumMod val="95000"/>
                    <a:lumOff val="5000"/>
                  </a:schemeClr>
                </a:solidFill>
                <a:effectLst/>
                <a:latin typeface="Consolas" panose="020B0609020204030204" pitchFamily="49" charset="0"/>
              </a:rPr>
              <a:t>        background-repeat: no-repeat;</a:t>
            </a:r>
          </a:p>
          <a:p>
            <a:r>
              <a:rPr lang="en-IN" sz="900" b="0" dirty="0">
                <a:solidFill>
                  <a:schemeClr val="tx1">
                    <a:lumMod val="95000"/>
                    <a:lumOff val="5000"/>
                  </a:schemeClr>
                </a:solidFill>
                <a:effectLst/>
                <a:latin typeface="Consolas" panose="020B0609020204030204" pitchFamily="49" charset="0"/>
              </a:rPr>
              <a:t>        margin: unset;</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.heading{</a:t>
            </a:r>
          </a:p>
          <a:p>
            <a:r>
              <a:rPr lang="en-IN" sz="900" b="0" dirty="0">
                <a:solidFill>
                  <a:schemeClr val="tx1">
                    <a:lumMod val="95000"/>
                    <a:lumOff val="5000"/>
                  </a:schemeClr>
                </a:solidFill>
                <a:effectLst/>
                <a:latin typeface="Consolas" panose="020B0609020204030204" pitchFamily="49" charset="0"/>
              </a:rPr>
              <a:t>        display: flex;</a:t>
            </a:r>
          </a:p>
          <a:p>
            <a:r>
              <a:rPr lang="en-IN" sz="900" b="0" dirty="0">
                <a:solidFill>
                  <a:schemeClr val="tx1">
                    <a:lumMod val="95000"/>
                    <a:lumOff val="5000"/>
                  </a:schemeClr>
                </a:solidFill>
                <a:effectLst/>
                <a:latin typeface="Consolas" panose="020B0609020204030204" pitchFamily="49" charset="0"/>
              </a:rPr>
              <a:t>        flex-direction: column;</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.p1{</a:t>
            </a:r>
          </a:p>
          <a:p>
            <a:r>
              <a:rPr lang="en-IN" sz="900" b="0" dirty="0">
                <a:solidFill>
                  <a:schemeClr val="tx1">
                    <a:lumMod val="95000"/>
                    <a:lumOff val="5000"/>
                  </a:schemeClr>
                </a:solidFill>
                <a:effectLst/>
                <a:latin typeface="Consolas" panose="020B0609020204030204" pitchFamily="49" charset="0"/>
              </a:rPr>
              <a:t>       font-size: 20px;</a:t>
            </a:r>
          </a:p>
          <a:p>
            <a:r>
              <a:rPr lang="en-IN" sz="900" b="0" dirty="0">
                <a:solidFill>
                  <a:schemeClr val="tx1">
                    <a:lumMod val="95000"/>
                    <a:lumOff val="5000"/>
                  </a:schemeClr>
                </a:solidFill>
                <a:effectLst/>
                <a:latin typeface="Consolas" panose="020B0609020204030204" pitchFamily="49" charset="0"/>
              </a:rPr>
              <a:t>        margin: unset;</a:t>
            </a:r>
          </a:p>
          <a:p>
            <a:r>
              <a:rPr lang="en-IN" sz="900" b="0" dirty="0">
                <a:solidFill>
                  <a:schemeClr val="tx1">
                    <a:lumMod val="95000"/>
                    <a:lumOff val="5000"/>
                  </a:schemeClr>
                </a:solidFill>
                <a:effectLst/>
                <a:latin typeface="Consolas" panose="020B0609020204030204" pitchFamily="49" charset="0"/>
              </a:rPr>
              <a:t>        margin-top: 20%;</a:t>
            </a:r>
          </a:p>
          <a:p>
            <a:r>
              <a:rPr lang="en-IN" sz="900" b="0" dirty="0">
                <a:solidFill>
                  <a:schemeClr val="tx1">
                    <a:lumMod val="95000"/>
                    <a:lumOff val="5000"/>
                  </a:schemeClr>
                </a:solidFill>
                <a:effectLst/>
                <a:latin typeface="Consolas" panose="020B0609020204030204" pitchFamily="49" charset="0"/>
              </a:rPr>
              <a:t>        margin-left: 5%;</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.p2{</a:t>
            </a:r>
          </a:p>
          <a:p>
            <a:r>
              <a:rPr lang="en-IN" sz="900" b="0" dirty="0">
                <a:solidFill>
                  <a:schemeClr val="tx1">
                    <a:lumMod val="95000"/>
                    <a:lumOff val="5000"/>
                  </a:schemeClr>
                </a:solidFill>
                <a:effectLst/>
                <a:latin typeface="Consolas" panose="020B0609020204030204" pitchFamily="49" charset="0"/>
              </a:rPr>
              <a:t>        font-size: 80px;</a:t>
            </a:r>
          </a:p>
          <a:p>
            <a:r>
              <a:rPr lang="en-IN" sz="900" b="0" dirty="0">
                <a:solidFill>
                  <a:schemeClr val="tx1">
                    <a:lumMod val="95000"/>
                    <a:lumOff val="5000"/>
                  </a:schemeClr>
                </a:solidFill>
                <a:effectLst/>
                <a:latin typeface="Consolas" panose="020B0609020204030204" pitchFamily="49" charset="0"/>
              </a:rPr>
              <a:t>        margin-left: 5%;</a:t>
            </a:r>
          </a:p>
          <a:p>
            <a:r>
              <a:rPr lang="en-IN" sz="900" b="0" dirty="0">
                <a:solidFill>
                  <a:schemeClr val="tx1">
                    <a:lumMod val="95000"/>
                    <a:lumOff val="5000"/>
                  </a:schemeClr>
                </a:solidFill>
                <a:effectLst/>
                <a:latin typeface="Consolas" panose="020B0609020204030204" pitchFamily="49" charset="0"/>
              </a:rPr>
              <a:t>        margin-top: 5%;</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.p3{</a:t>
            </a:r>
          </a:p>
          <a:p>
            <a:r>
              <a:rPr lang="en-IN" sz="900" b="0" dirty="0">
                <a:solidFill>
                  <a:schemeClr val="tx1">
                    <a:lumMod val="95000"/>
                    <a:lumOff val="5000"/>
                  </a:schemeClr>
                </a:solidFill>
                <a:effectLst/>
                <a:latin typeface="Consolas" panose="020B0609020204030204" pitchFamily="49" charset="0"/>
              </a:rPr>
              <a:t>        margin-left: 5%;</a:t>
            </a:r>
          </a:p>
          <a:p>
            <a:r>
              <a:rPr lang="en-IN" sz="900" b="0" dirty="0">
                <a:solidFill>
                  <a:schemeClr val="tx1">
                    <a:lumMod val="95000"/>
                    <a:lumOff val="5000"/>
                  </a:schemeClr>
                </a:solidFill>
                <a:effectLst/>
                <a:latin typeface="Consolas" panose="020B0609020204030204" pitchFamily="49" charset="0"/>
              </a:rPr>
              <a:t>        margin-top: 5%;</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.heading button{</a:t>
            </a:r>
          </a:p>
          <a:p>
            <a:r>
              <a:rPr lang="en-IN" sz="900" b="0" dirty="0">
                <a:solidFill>
                  <a:schemeClr val="tx1">
                    <a:lumMod val="95000"/>
                    <a:lumOff val="5000"/>
                  </a:schemeClr>
                </a:solidFill>
                <a:effectLst/>
                <a:latin typeface="Consolas" panose="020B0609020204030204" pitchFamily="49" charset="0"/>
              </a:rPr>
              <a:t>        margin-left: 5%;</a:t>
            </a:r>
          </a:p>
          <a:p>
            <a:r>
              <a:rPr lang="en-IN" sz="900" b="0" dirty="0">
                <a:solidFill>
                  <a:schemeClr val="tx1">
                    <a:lumMod val="95000"/>
                    <a:lumOff val="5000"/>
                  </a:schemeClr>
                </a:solidFill>
                <a:effectLst/>
                <a:latin typeface="Consolas" panose="020B0609020204030204" pitchFamily="49" charset="0"/>
              </a:rPr>
              <a:t>        margin-bottom: 15%;</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.heading </a:t>
            </a:r>
            <a:r>
              <a:rPr lang="en-IN" sz="900" b="0" dirty="0" err="1">
                <a:solidFill>
                  <a:schemeClr val="tx1">
                    <a:lumMod val="95000"/>
                    <a:lumOff val="5000"/>
                  </a:schemeClr>
                </a:solidFill>
                <a:effectLst/>
                <a:latin typeface="Consolas" panose="020B0609020204030204" pitchFamily="49" charset="0"/>
              </a:rPr>
              <a:t>button:hover</a:t>
            </a:r>
            <a:r>
              <a:rPr lang="en-IN" sz="900" b="0" dirty="0">
                <a:solidFill>
                  <a:schemeClr val="tx1">
                    <a:lumMod val="95000"/>
                    <a:lumOff val="5000"/>
                  </a:schemeClr>
                </a:solidFill>
                <a:effectLst/>
                <a:latin typeface="Consolas" panose="020B0609020204030204" pitchFamily="49" charset="0"/>
              </a:rPr>
              <a:t>{</a:t>
            </a:r>
          </a:p>
          <a:p>
            <a:r>
              <a:rPr lang="en-IN" sz="900" b="0" dirty="0">
                <a:solidFill>
                  <a:schemeClr val="tx1">
                    <a:lumMod val="95000"/>
                    <a:lumOff val="5000"/>
                  </a:schemeClr>
                </a:solidFill>
                <a:effectLst/>
                <a:latin typeface="Consolas" panose="020B0609020204030204" pitchFamily="49" charset="0"/>
              </a:rPr>
              <a:t>        </a:t>
            </a:r>
            <a:r>
              <a:rPr lang="en-IN" sz="900" b="0" dirty="0" err="1">
                <a:solidFill>
                  <a:schemeClr val="tx1">
                    <a:lumMod val="95000"/>
                    <a:lumOff val="5000"/>
                  </a:schemeClr>
                </a:solidFill>
                <a:effectLst/>
                <a:latin typeface="Consolas" panose="020B0609020204030204" pitchFamily="49" charset="0"/>
              </a:rPr>
              <a:t>color</a:t>
            </a:r>
            <a:r>
              <a:rPr lang="en-IN" sz="900" b="0" dirty="0">
                <a:solidFill>
                  <a:schemeClr val="tx1">
                    <a:lumMod val="95000"/>
                    <a:lumOff val="5000"/>
                  </a:schemeClr>
                </a:solidFill>
                <a:effectLst/>
                <a:latin typeface="Consolas" panose="020B0609020204030204" pitchFamily="49" charset="0"/>
              </a:rPr>
              <a:t>: #ce0000;</a:t>
            </a:r>
          </a:p>
          <a:p>
            <a:r>
              <a:rPr lang="en-IN" sz="900" b="0" dirty="0">
                <a:solidFill>
                  <a:schemeClr val="tx1">
                    <a:lumMod val="95000"/>
                    <a:lumOff val="5000"/>
                  </a:schemeClr>
                </a:solidFill>
                <a:effectLst/>
                <a:latin typeface="Consolas" panose="020B0609020204030204" pitchFamily="49" charset="0"/>
              </a:rPr>
              <a:t>        background-</a:t>
            </a:r>
            <a:r>
              <a:rPr lang="en-IN" sz="900" b="0" dirty="0" err="1">
                <a:solidFill>
                  <a:schemeClr val="tx1">
                    <a:lumMod val="95000"/>
                    <a:lumOff val="5000"/>
                  </a:schemeClr>
                </a:solidFill>
                <a:effectLst/>
                <a:latin typeface="Consolas" panose="020B0609020204030204" pitchFamily="49" charset="0"/>
              </a:rPr>
              <a:t>color</a:t>
            </a:r>
            <a:r>
              <a:rPr lang="en-IN" sz="900" b="0" dirty="0">
                <a:solidFill>
                  <a:schemeClr val="tx1">
                    <a:lumMod val="95000"/>
                    <a:lumOff val="5000"/>
                  </a:schemeClr>
                </a:solidFill>
                <a:effectLst/>
                <a:latin typeface="Consolas" panose="020B0609020204030204" pitchFamily="49" charset="0"/>
              </a:rPr>
              <a:t>: </a:t>
            </a:r>
            <a:r>
              <a:rPr lang="en-IN" sz="900" b="0" dirty="0" err="1">
                <a:solidFill>
                  <a:schemeClr val="tx1">
                    <a:lumMod val="95000"/>
                    <a:lumOff val="5000"/>
                  </a:schemeClr>
                </a:solidFill>
                <a:effectLst/>
                <a:latin typeface="Consolas" panose="020B0609020204030204" pitchFamily="49" charset="0"/>
              </a:rPr>
              <a:t>aliceblue</a:t>
            </a:r>
            <a:r>
              <a:rPr lang="en-IN" sz="900" b="0" dirty="0">
                <a:solidFill>
                  <a:schemeClr val="tx1">
                    <a:lumMod val="95000"/>
                    <a:lumOff val="5000"/>
                  </a:schemeClr>
                </a:solidFill>
                <a:effectLst/>
                <a:latin typeface="Consolas" panose="020B0609020204030204" pitchFamily="49" charset="0"/>
              </a:rPr>
              <a:t>;</a:t>
            </a:r>
          </a:p>
          <a:p>
            <a:r>
              <a:rPr lang="en-IN" sz="900" b="0" dirty="0">
                <a:solidFill>
                  <a:schemeClr val="tx1">
                    <a:lumMod val="95000"/>
                    <a:lumOff val="5000"/>
                  </a:schemeClr>
                </a:solidFill>
                <a:effectLst/>
                <a:latin typeface="Consolas" panose="020B0609020204030204" pitchFamily="49" charset="0"/>
              </a:rPr>
              <a:t>        font-size: 22px;</a:t>
            </a:r>
          </a:p>
          <a:p>
            <a:r>
              <a:rPr lang="en-IN" sz="900" b="0" dirty="0">
                <a:solidFill>
                  <a:schemeClr val="tx1">
                    <a:lumMod val="95000"/>
                    <a:lumOff val="5000"/>
                  </a:schemeClr>
                </a:solidFill>
                <a:effectLst/>
                <a:latin typeface="Consolas" panose="020B0609020204030204" pitchFamily="49" charset="0"/>
              </a:rPr>
              <a:t>        font-family: system-</a:t>
            </a:r>
            <a:r>
              <a:rPr lang="en-IN" sz="900" b="0" dirty="0" err="1">
                <a:solidFill>
                  <a:schemeClr val="tx1">
                    <a:lumMod val="95000"/>
                    <a:lumOff val="5000"/>
                  </a:schemeClr>
                </a:solidFill>
                <a:effectLst/>
                <a:latin typeface="Consolas" panose="020B0609020204030204" pitchFamily="49" charset="0"/>
              </a:rPr>
              <a:t>ui</a:t>
            </a:r>
            <a:r>
              <a:rPr lang="en-IN" sz="900" b="0" dirty="0">
                <a:solidFill>
                  <a:schemeClr val="tx1">
                    <a:lumMod val="95000"/>
                    <a:lumOff val="5000"/>
                  </a:schemeClr>
                </a:solidFill>
                <a:effectLst/>
                <a:latin typeface="Consolas" panose="020B0609020204030204" pitchFamily="49" charset="0"/>
              </a:rPr>
              <a:t>, -apple-system, </a:t>
            </a:r>
            <a:r>
              <a:rPr lang="en-IN" sz="900" b="0" dirty="0" err="1">
                <a:solidFill>
                  <a:schemeClr val="tx1">
                    <a:lumMod val="95000"/>
                    <a:lumOff val="5000"/>
                  </a:schemeClr>
                </a:solidFill>
                <a:effectLst/>
                <a:latin typeface="Consolas" panose="020B0609020204030204" pitchFamily="49" charset="0"/>
              </a:rPr>
              <a:t>BlinkMacSystemFont</a:t>
            </a:r>
            <a:r>
              <a:rPr lang="en-IN" sz="900" b="0" dirty="0">
                <a:solidFill>
                  <a:schemeClr val="tx1">
                    <a:lumMod val="95000"/>
                    <a:lumOff val="5000"/>
                  </a:schemeClr>
                </a:solidFill>
                <a:effectLst/>
                <a:latin typeface="Consolas" panose="020B0609020204030204" pitchFamily="49" charset="0"/>
              </a:rPr>
              <a:t>, 'Segoe UI', Roboto, Oxygen, Ubuntu, </a:t>
            </a:r>
            <a:r>
              <a:rPr lang="en-IN" sz="900" b="0" dirty="0" err="1">
                <a:solidFill>
                  <a:schemeClr val="tx1">
                    <a:lumMod val="95000"/>
                    <a:lumOff val="5000"/>
                  </a:schemeClr>
                </a:solidFill>
                <a:effectLst/>
                <a:latin typeface="Consolas" panose="020B0609020204030204" pitchFamily="49" charset="0"/>
              </a:rPr>
              <a:t>Cantarell</a:t>
            </a:r>
            <a:r>
              <a:rPr lang="en-IN" sz="900" b="0" dirty="0">
                <a:solidFill>
                  <a:schemeClr val="tx1">
                    <a:lumMod val="95000"/>
                    <a:lumOff val="5000"/>
                  </a:schemeClr>
                </a:solidFill>
                <a:effectLst/>
                <a:latin typeface="Consolas" panose="020B0609020204030204" pitchFamily="49" charset="0"/>
              </a:rPr>
              <a:t>, 'Open Sans', 'Helvetica Neue', sans-serif;</a:t>
            </a:r>
          </a:p>
          <a:p>
            <a:r>
              <a:rPr lang="en-IN" sz="900" b="0" dirty="0">
                <a:solidFill>
                  <a:schemeClr val="tx1">
                    <a:lumMod val="95000"/>
                    <a:lumOff val="5000"/>
                  </a:schemeClr>
                </a:solidFill>
                <a:effectLst/>
                <a:latin typeface="Consolas" panose="020B0609020204030204" pitchFamily="49" charset="0"/>
              </a:rPr>
              <a:t>    }</a:t>
            </a:r>
          </a:p>
          <a:p>
            <a:r>
              <a:rPr lang="en-IN" sz="900" b="0" dirty="0">
                <a:solidFill>
                  <a:schemeClr val="tx1">
                    <a:lumMod val="95000"/>
                    <a:lumOff val="5000"/>
                  </a:schemeClr>
                </a:solidFill>
                <a:effectLst/>
                <a:latin typeface="Consolas" panose="020B0609020204030204" pitchFamily="49" charset="0"/>
              </a:rPr>
              <a:t>    .toggle-</a:t>
            </a:r>
            <a:r>
              <a:rPr lang="en-IN" sz="900" b="0" dirty="0" err="1">
                <a:solidFill>
                  <a:schemeClr val="tx1">
                    <a:lumMod val="95000"/>
                    <a:lumOff val="5000"/>
                  </a:schemeClr>
                </a:solidFill>
                <a:effectLst/>
                <a:latin typeface="Consolas" panose="020B0609020204030204" pitchFamily="49" charset="0"/>
              </a:rPr>
              <a:t>btn</a:t>
            </a:r>
            <a:r>
              <a:rPr lang="en-IN" sz="900" b="0" dirty="0">
                <a:solidFill>
                  <a:schemeClr val="tx1">
                    <a:lumMod val="95000"/>
                    <a:lumOff val="5000"/>
                  </a:schemeClr>
                </a:solidFill>
                <a:effectLst/>
                <a:latin typeface="Consolas" panose="020B0609020204030204" pitchFamily="49" charset="0"/>
              </a:rPr>
              <a:t>{</a:t>
            </a:r>
          </a:p>
          <a:p>
            <a:r>
              <a:rPr lang="en-IN" sz="900" b="0" dirty="0">
                <a:solidFill>
                  <a:schemeClr val="tx1">
                    <a:lumMod val="95000"/>
                    <a:lumOff val="5000"/>
                  </a:schemeClr>
                </a:solidFill>
                <a:effectLst/>
                <a:latin typeface="Consolas" panose="020B0609020204030204" pitchFamily="49" charset="0"/>
              </a:rPr>
              <a:t>        display: block;</a:t>
            </a:r>
          </a:p>
          <a:p>
            <a:r>
              <a:rPr lang="en-IN" sz="900" b="0" dirty="0">
                <a:solidFill>
                  <a:schemeClr val="tx1">
                    <a:lumMod val="95000"/>
                    <a:lumOff val="5000"/>
                  </a:schemeClr>
                </a:solidFill>
                <a:effectLst/>
                <a:latin typeface="Consolas" panose="020B0609020204030204" pitchFamily="49" charset="0"/>
              </a:rPr>
              <a:t>        cursor: pointer;</a:t>
            </a:r>
          </a:p>
          <a:p>
            <a:r>
              <a:rPr lang="en-IN" sz="900" b="0" dirty="0">
                <a:solidFill>
                  <a:schemeClr val="tx1">
                    <a:lumMod val="95000"/>
                    <a:lumOff val="5000"/>
                  </a:schemeClr>
                </a:solidFill>
                <a:effectLst/>
                <a:latin typeface="Consolas" panose="020B0609020204030204" pitchFamily="49" charset="0"/>
              </a:rPr>
              <a:t>        margin: unset;</a:t>
            </a:r>
          </a:p>
          <a:p>
            <a:r>
              <a:rPr lang="en-IN" sz="900" b="0" dirty="0">
                <a:solidFill>
                  <a:schemeClr val="tx1">
                    <a:lumMod val="95000"/>
                    <a:lumOff val="5000"/>
                  </a:schemeClr>
                </a:solidFill>
                <a:effectLst/>
                <a:latin typeface="Consolas" panose="020B0609020204030204" pitchFamily="49" charset="0"/>
              </a:rPr>
              <a:t>        margin-top: -10%;</a:t>
            </a:r>
          </a:p>
          <a:p>
            <a:r>
              <a:rPr lang="en-IN" sz="900" b="0" dirty="0">
                <a:solidFill>
                  <a:schemeClr val="tx1">
                    <a:lumMod val="95000"/>
                    <a:lumOff val="5000"/>
                  </a:schemeClr>
                </a:solidFill>
                <a:effectLst/>
                <a:latin typeface="Consolas" panose="020B0609020204030204" pitchFamily="49" charset="0"/>
              </a:rPr>
              <a:t>    }</a:t>
            </a:r>
          </a:p>
          <a:p>
            <a:br>
              <a:rPr lang="en-IN" sz="900" b="0" dirty="0">
                <a:solidFill>
                  <a:schemeClr val="tx1">
                    <a:lumMod val="95000"/>
                    <a:lumOff val="5000"/>
                  </a:schemeClr>
                </a:solidFill>
                <a:effectLst/>
                <a:latin typeface="Consolas" panose="020B0609020204030204" pitchFamily="49" charset="0"/>
              </a:rPr>
            </a:br>
            <a:r>
              <a:rPr lang="en-IN" sz="900" b="0" dirty="0">
                <a:solidFill>
                  <a:schemeClr val="tx1">
                    <a:lumMod val="95000"/>
                    <a:lumOff val="5000"/>
                  </a:schemeClr>
                </a:solidFill>
                <a:effectLst/>
                <a:latin typeface="Consolas" panose="020B0609020204030204" pitchFamily="49" charset="0"/>
              </a:rPr>
              <a:t>}</a:t>
            </a:r>
          </a:p>
          <a:p>
            <a:br>
              <a:rPr lang="en-IN" sz="900" b="0" dirty="0">
                <a:solidFill>
                  <a:schemeClr val="tx1">
                    <a:lumMod val="95000"/>
                    <a:lumOff val="5000"/>
                  </a:schemeClr>
                </a:solidFill>
                <a:effectLst/>
                <a:latin typeface="Consolas" panose="020B0609020204030204" pitchFamily="49" charset="0"/>
              </a:rPr>
            </a:br>
            <a:endParaRPr lang="en-IN" sz="900" b="0" dirty="0">
              <a:solidFill>
                <a:schemeClr val="tx1">
                  <a:lumMod val="95000"/>
                  <a:lumOff val="5000"/>
                </a:schemeClr>
              </a:solidFill>
              <a:effectLst/>
              <a:latin typeface="Consolas" panose="020B0609020204030204" pitchFamily="49" charset="0"/>
            </a:endParaRPr>
          </a:p>
        </p:txBody>
      </p:sp>
    </p:spTree>
    <p:extLst>
      <p:ext uri="{BB962C8B-B14F-4D97-AF65-F5344CB8AC3E}">
        <p14:creationId xmlns:p14="http://schemas.microsoft.com/office/powerpoint/2010/main" val="3179337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228600" y="4571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0D47C347-DF17-D58D-9695-67E5C31CF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48" y="2971800"/>
            <a:ext cx="6452436" cy="4648200"/>
          </a:xfrm>
          <a:prstGeom prst="rect">
            <a:avLst/>
          </a:prstGeom>
          <a:ln>
            <a:noFill/>
          </a:ln>
          <a:effectLst>
            <a:softEdge rad="112500"/>
          </a:effectLst>
        </p:spPr>
      </p:pic>
      <p:sp>
        <p:nvSpPr>
          <p:cNvPr id="7" name="TextBox 6">
            <a:extLst>
              <a:ext uri="{FF2B5EF4-FFF2-40B4-BE49-F238E27FC236}">
                <a16:creationId xmlns:a16="http://schemas.microsoft.com/office/drawing/2014/main" id="{5E5D6325-66D1-306E-178B-72EBA943A778}"/>
              </a:ext>
            </a:extLst>
          </p:cNvPr>
          <p:cNvSpPr txBox="1"/>
          <p:nvPr/>
        </p:nvSpPr>
        <p:spPr>
          <a:xfrm>
            <a:off x="609600" y="838200"/>
            <a:ext cx="7012653"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JAVA SCRIPT CODE :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13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93D7A97F-3A07-6B0A-D5F0-BD0A02129D2D}"/>
              </a:ext>
            </a:extLst>
          </p:cNvPr>
          <p:cNvSpPr txBox="1"/>
          <p:nvPr/>
        </p:nvSpPr>
        <p:spPr>
          <a:xfrm>
            <a:off x="838200" y="533400"/>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RESULT </a:t>
            </a:r>
            <a:endParaRPr lang="en-IN"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C63A8A-2299-0182-C7C0-0D1CA2DCC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90" y="1285221"/>
            <a:ext cx="6708819" cy="3810001"/>
          </a:xfrm>
          <a:prstGeom prst="rect">
            <a:avLst/>
          </a:prstGeom>
          <a:ln>
            <a:noFill/>
          </a:ln>
          <a:effectLst>
            <a:softEdge rad="112500"/>
          </a:effectLst>
        </p:spPr>
      </p:pic>
      <p:pic>
        <p:nvPicPr>
          <p:cNvPr id="10" name="Picture 9">
            <a:extLst>
              <a:ext uri="{FF2B5EF4-FFF2-40B4-BE49-F238E27FC236}">
                <a16:creationId xmlns:a16="http://schemas.microsoft.com/office/drawing/2014/main" id="{A618044E-CA2C-E8C9-0691-56BDE669D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789" y="5694605"/>
            <a:ext cx="6708819" cy="34748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92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8E8F5549-C876-BE9D-BD2E-B46A98F70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63880"/>
            <a:ext cx="6720840" cy="3948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8AD48E6-62AA-76BF-0DCB-EE9787D7F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 y="5566611"/>
            <a:ext cx="6720840" cy="32725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551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4" name="Picture 3">
            <a:extLst>
              <a:ext uri="{FF2B5EF4-FFF2-40B4-BE49-F238E27FC236}">
                <a16:creationId xmlns:a16="http://schemas.microsoft.com/office/drawing/2014/main" id="{1D81D174-368F-42F9-831E-8EC73A511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 y="533400"/>
            <a:ext cx="6644640" cy="34720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70B1B4C6-60BE-77CD-FFCC-EE8956449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 y="4800600"/>
            <a:ext cx="6644640" cy="39105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40369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FDDD4CA3-E506-2149-C0B3-BD689D59F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2362200"/>
            <a:ext cx="3569571" cy="6713802"/>
          </a:xfrm>
          <a:prstGeom prst="rect">
            <a:avLst/>
          </a:prstGeom>
        </p:spPr>
      </p:pic>
      <p:pic>
        <p:nvPicPr>
          <p:cNvPr id="6" name="Picture 5">
            <a:extLst>
              <a:ext uri="{FF2B5EF4-FFF2-40B4-BE49-F238E27FC236}">
                <a16:creationId xmlns:a16="http://schemas.microsoft.com/office/drawing/2014/main" id="{67F42290-B3AE-321D-B013-769861CC7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596" y="2362200"/>
            <a:ext cx="3381003" cy="6660457"/>
          </a:xfrm>
          <a:prstGeom prst="rect">
            <a:avLst/>
          </a:prstGeom>
        </p:spPr>
      </p:pic>
      <p:sp>
        <p:nvSpPr>
          <p:cNvPr id="8" name="TextBox 7">
            <a:extLst>
              <a:ext uri="{FF2B5EF4-FFF2-40B4-BE49-F238E27FC236}">
                <a16:creationId xmlns:a16="http://schemas.microsoft.com/office/drawing/2014/main" id="{5D29FE63-6040-8D17-90A6-C6792A3584B1}"/>
              </a:ext>
            </a:extLst>
          </p:cNvPr>
          <p:cNvSpPr txBox="1"/>
          <p:nvPr/>
        </p:nvSpPr>
        <p:spPr>
          <a:xfrm>
            <a:off x="457202" y="533400"/>
            <a:ext cx="6838214"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Mobile View Website :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0007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4" name="Picture 3">
            <a:extLst>
              <a:ext uri="{FF2B5EF4-FFF2-40B4-BE49-F238E27FC236}">
                <a16:creationId xmlns:a16="http://schemas.microsoft.com/office/drawing/2014/main" id="{53C71B42-D012-92EC-F027-1D013C856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64" y="457200"/>
            <a:ext cx="3409216" cy="5516730"/>
          </a:xfrm>
          <a:prstGeom prst="rect">
            <a:avLst/>
          </a:prstGeom>
        </p:spPr>
      </p:pic>
      <p:pic>
        <p:nvPicPr>
          <p:cNvPr id="7" name="Picture 6">
            <a:extLst>
              <a:ext uri="{FF2B5EF4-FFF2-40B4-BE49-F238E27FC236}">
                <a16:creationId xmlns:a16="http://schemas.microsoft.com/office/drawing/2014/main" id="{520C7A2A-CE38-CAC8-D6B0-DD56B4AA0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214" y="2895600"/>
            <a:ext cx="3409216" cy="6698290"/>
          </a:xfrm>
          <a:prstGeom prst="rect">
            <a:avLst/>
          </a:prstGeom>
        </p:spPr>
      </p:pic>
    </p:spTree>
    <p:extLst>
      <p:ext uri="{BB962C8B-B14F-4D97-AF65-F5344CB8AC3E}">
        <p14:creationId xmlns:p14="http://schemas.microsoft.com/office/powerpoint/2010/main" val="3320535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487E5C53-B4EB-E219-B241-B48392CB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3505200" cy="5866758"/>
          </a:xfrm>
          <a:prstGeom prst="rect">
            <a:avLst/>
          </a:prstGeom>
        </p:spPr>
      </p:pic>
      <p:pic>
        <p:nvPicPr>
          <p:cNvPr id="6" name="Picture 5">
            <a:extLst>
              <a:ext uri="{FF2B5EF4-FFF2-40B4-BE49-F238E27FC236}">
                <a16:creationId xmlns:a16="http://schemas.microsoft.com/office/drawing/2014/main" id="{EBAF50C2-1211-7DE8-1F15-BA9948392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668" y="3429000"/>
            <a:ext cx="3244532" cy="6172200"/>
          </a:xfrm>
          <a:prstGeom prst="rect">
            <a:avLst/>
          </a:prstGeom>
        </p:spPr>
      </p:pic>
    </p:spTree>
    <p:extLst>
      <p:ext uri="{BB962C8B-B14F-4D97-AF65-F5344CB8AC3E}">
        <p14:creationId xmlns:p14="http://schemas.microsoft.com/office/powerpoint/2010/main" val="302037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OBJECTIVE</a:t>
            </a:r>
            <a:r>
              <a:rPr lang="en-IN" sz="36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988903"/>
            <a:ext cx="6096000" cy="3477875"/>
          </a:xfrm>
          <a:prstGeom prst="rect">
            <a:avLst/>
          </a:prstGeom>
          <a:noFill/>
        </p:spPr>
        <p:txBody>
          <a:bodyPr wrap="square" rtlCol="0">
            <a:spAutoFit/>
          </a:bodyPr>
          <a:lstStyle/>
          <a:p>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aims to provide a comprehensive online platform for motorcycle enthusiasts to connect, share knowledge, and explore the world of motorcycles. Our goal is to create a vibrant community where riders of all levels can access valuable resources, engage in meaningful discussions, and foster a sense of camaraderie. Through informative content, interactive features, and user-generated contributions, we strive to empower our members to enhance their riding experience, expand their skills, and cultivate a lifelong passion for motorcycles.</a:t>
            </a:r>
          </a:p>
        </p:txBody>
      </p:sp>
    </p:spTree>
    <p:extLst>
      <p:ext uri="{BB962C8B-B14F-4D97-AF65-F5344CB8AC3E}">
        <p14:creationId xmlns:p14="http://schemas.microsoft.com/office/powerpoint/2010/main" val="33274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4" name="Picture 3">
            <a:extLst>
              <a:ext uri="{FF2B5EF4-FFF2-40B4-BE49-F238E27FC236}">
                <a16:creationId xmlns:a16="http://schemas.microsoft.com/office/drawing/2014/main" id="{6B973B58-5A4D-AC33-6393-BF7CF3713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05000"/>
            <a:ext cx="4648200" cy="7069138"/>
          </a:xfrm>
          <a:prstGeom prst="rect">
            <a:avLst/>
          </a:prstGeom>
        </p:spPr>
      </p:pic>
      <p:sp>
        <p:nvSpPr>
          <p:cNvPr id="5" name="TextBox 4">
            <a:extLst>
              <a:ext uri="{FF2B5EF4-FFF2-40B4-BE49-F238E27FC236}">
                <a16:creationId xmlns:a16="http://schemas.microsoft.com/office/drawing/2014/main" id="{D415855E-8E8D-0BCD-6548-1037FFF5A7C6}"/>
              </a:ext>
            </a:extLst>
          </p:cNvPr>
          <p:cNvSpPr txBox="1"/>
          <p:nvPr/>
        </p:nvSpPr>
        <p:spPr>
          <a:xfrm>
            <a:off x="838200" y="609600"/>
            <a:ext cx="6096000"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Last Page Of Website :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6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D415855E-8E8D-0BCD-6548-1037FFF5A7C6}"/>
              </a:ext>
            </a:extLst>
          </p:cNvPr>
          <p:cNvSpPr txBox="1"/>
          <p:nvPr/>
        </p:nvSpPr>
        <p:spPr>
          <a:xfrm>
            <a:off x="838200" y="609600"/>
            <a:ext cx="60960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REFERENCES : </a:t>
            </a:r>
            <a:endParaRPr lang="en-IN" sz="3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843CD87-0AD9-0BC1-1312-94E2F302F3AF}"/>
              </a:ext>
            </a:extLst>
          </p:cNvPr>
          <p:cNvSpPr txBox="1"/>
          <p:nvPr/>
        </p:nvSpPr>
        <p:spPr>
          <a:xfrm>
            <a:off x="1036320" y="1905000"/>
            <a:ext cx="5715000" cy="5724644"/>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WEBSITES  : </a:t>
            </a:r>
          </a:p>
          <a:p>
            <a:pPr marL="342900" indent="-342900">
              <a:buAutoNum type="arabicPeriod"/>
            </a:pPr>
            <a:endParaRPr lang="en-US" sz="2000" b="1" dirty="0">
              <a:latin typeface="Times New Roman" panose="02020603050405020304" pitchFamily="18" charset="0"/>
              <a:cs typeface="Times New Roman" panose="02020603050405020304" pitchFamily="18" charset="0"/>
            </a:endParaRPr>
          </a:p>
          <a:p>
            <a:pPr marL="342900" indent="-342900">
              <a:buAutoNum type="arabicPeriod"/>
            </a:pPr>
            <a:r>
              <a:rPr lang="en-US" sz="2000" b="1" dirty="0">
                <a:latin typeface="Times New Roman" panose="02020603050405020304" pitchFamily="18" charset="0"/>
                <a:cs typeface="Times New Roman" panose="02020603050405020304" pitchFamily="18" charset="0"/>
              </a:rPr>
              <a:t>W3S SCHOOLS : </a:t>
            </a:r>
          </a:p>
          <a:p>
            <a:r>
              <a:rPr lang="en-IN" dirty="0">
                <a:hlinkClick r:id="rId2"/>
              </a:rPr>
              <a:t>https://www.w3schools.com/html/</a:t>
            </a:r>
            <a:endParaRPr lang="en-IN" dirty="0"/>
          </a:p>
          <a:p>
            <a:endParaRPr lang="en-IN" dirty="0"/>
          </a:p>
          <a:p>
            <a:r>
              <a:rPr lang="en-IN" dirty="0">
                <a:hlinkClick r:id="rId3"/>
              </a:rPr>
              <a:t>https://www.w3schools.com/css/</a:t>
            </a:r>
            <a:endParaRPr lang="en-IN" dirty="0"/>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2. MDN WEB :</a:t>
            </a:r>
          </a:p>
          <a:p>
            <a:r>
              <a:rPr lang="en-IN" dirty="0">
                <a:hlinkClick r:id="rId4"/>
              </a:rPr>
              <a:t>https://developer.mozilla.org/en-US/</a:t>
            </a:r>
            <a:endParaRPr lang="en-IN" dirty="0"/>
          </a:p>
          <a:p>
            <a:endParaRPr lang="en-IN" dirty="0"/>
          </a:p>
          <a:p>
            <a:endParaRPr lang="en-IN"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BOOKS :</a:t>
            </a:r>
          </a:p>
          <a:p>
            <a:endParaRPr lang="en-IN" dirty="0"/>
          </a:p>
          <a:p>
            <a:pPr marL="457200" indent="-457200">
              <a:buAutoNum type="arabicPeriod"/>
            </a:pPr>
            <a:r>
              <a:rPr lang="en-US" sz="2000" b="0" i="0" u="none" strike="noStrike" dirty="0">
                <a:effectLst/>
                <a:latin typeface="Google Sans"/>
                <a:hlinkClick r:id="rId5"/>
              </a:rPr>
              <a:t>HTML &amp; CSS: Design and Build Web Sites</a:t>
            </a:r>
            <a:endParaRPr lang="en-US" sz="2000" b="0" i="0" u="none" strike="noStrike" dirty="0">
              <a:effectLst/>
              <a:latin typeface="Google Sans"/>
            </a:endParaRPr>
          </a:p>
          <a:p>
            <a:pPr marL="342900" indent="-342900">
              <a:buAutoNum type="arabicPeriod"/>
            </a:pPr>
            <a:endParaRPr lang="en-US" sz="2000" dirty="0">
              <a:latin typeface="Google Sans"/>
            </a:endParaRPr>
          </a:p>
          <a:p>
            <a:pPr marL="342900" indent="-342900">
              <a:buAutoNum type="arabicPeriod"/>
            </a:pPr>
            <a:r>
              <a:rPr lang="en-US" b="0" i="0" u="sng" dirty="0">
                <a:effectLst/>
                <a:latin typeface="Google Sans"/>
                <a:hlinkClick r:id="rId6"/>
              </a:rPr>
              <a:t>Responsive Web Design with HTML5 and CSS: Develop Future-proof Responsive Websites Using the Latest HTML5 and CSS Techniques</a:t>
            </a:r>
            <a:endParaRPr lang="en-IN" dirty="0"/>
          </a:p>
        </p:txBody>
      </p:sp>
    </p:spTree>
    <p:extLst>
      <p:ext uri="{BB962C8B-B14F-4D97-AF65-F5344CB8AC3E}">
        <p14:creationId xmlns:p14="http://schemas.microsoft.com/office/powerpoint/2010/main" val="263725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289560" y="304800"/>
            <a:ext cx="719328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SIGNIFICANCE</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371600"/>
            <a:ext cx="6248400" cy="8382000"/>
          </a:xfrm>
          <a:prstGeom prst="rect">
            <a:avLst/>
          </a:prstGeom>
          <a:noFill/>
        </p:spPr>
        <p:txBody>
          <a:bodyPr wrap="square" rtlCol="0">
            <a:spAutoFit/>
          </a:bodyPr>
          <a:lstStyle/>
          <a:p>
            <a:pPr algn="l">
              <a:buFont typeface="+mj-lt"/>
              <a:buAutoNum type="arabicPeriod"/>
            </a:pPr>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Community Building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 can serve as a hub for enthusiasts of motorcycling to gather, share experiences, and build a sense of camaraderie. It can provide forums, chat rooms, and social networking features where members can interact, share tips, organize events, and forge friendships.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2.Information Resource</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Such a website can act as a comprehensive repository of information related to motorcycling. This can include articles, guides, tutorials, and reviews on topics like motorcycle maintenance, riding techniques, safety tips, gear recommendations, and reviews of different motorcycle models.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3.Event Coordination</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websites can facilitate the organization and coordination of various motorcycling events, such as group rides, rallies, races, charity rides, and meetups. Members can use the platform to announce upcoming events, RSVP, and communicate with fellow participants.</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4.Marketplace</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Some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websites may include a marketplace section where members can buy, sell, or trade motorcycles, parts, accessories, and gear. This can provide a convenient platform for enthusiasts to connect with sellers or buyers within the community.</a:t>
            </a:r>
          </a:p>
          <a:p>
            <a:pPr algn="l">
              <a:buFont typeface="+mj-lt"/>
              <a:buAutoNum type="arabicPeriod"/>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368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09600" y="457200"/>
            <a:ext cx="6324600" cy="8402300"/>
          </a:xfrm>
          <a:prstGeom prst="rect">
            <a:avLst/>
          </a:prstGeom>
          <a:noFill/>
        </p:spPr>
        <p:txBody>
          <a:bodyPr wrap="square" rtlCol="0">
            <a:spAutoFit/>
          </a:bodyPr>
          <a:lstStyle/>
          <a:p>
            <a:pPr algn="l"/>
            <a:endPar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5.Advocacy and Awareness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websites can also serve as platforms for advocacy and raising awareness about issues relevant to motorcycling, such as safety initiatives, legislative concerns, environmental conservation, and promoting a positive image of motorcyclists in society.</a:t>
            </a:r>
          </a:p>
          <a:p>
            <a:pPr algn="l"/>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6.Education and Training</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They can offer educational resources and training materials for riders of all skill levels, including beginner's guides, advanced riding courses, and safety training programs. This helps promote responsible riding practices and enhances overall safety within the community.</a:t>
            </a:r>
          </a:p>
          <a:p>
            <a:pPr algn="l">
              <a:buFont typeface="+mj-lt"/>
              <a:buAutoNum type="arabicPeriod"/>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7.Brand Promotion</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For businesses in the motorcycle industry, sponsoring or affiliating with a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 can be a valuable opportunity for brand promotion and marketing. This includes advertising products or services, sponsoring events, or providing exclusive offers to members.</a:t>
            </a:r>
          </a:p>
          <a:p>
            <a:pPr algn="l">
              <a:buFont typeface="+mj-lt"/>
              <a:buAutoNum type="arabicPeriod"/>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l"/>
            <a:r>
              <a:rPr lang="en-US" sz="2000" b="1" i="0" dirty="0">
                <a:solidFill>
                  <a:schemeClr val="tx1">
                    <a:lumMod val="95000"/>
                    <a:lumOff val="5000"/>
                  </a:schemeClr>
                </a:solidFill>
                <a:effectLst/>
                <a:latin typeface="Times New Roman" panose="02020603050405020304" pitchFamily="18" charset="0"/>
                <a:cs typeface="Times New Roman" panose="02020603050405020304" pitchFamily="18" charset="0"/>
              </a:rPr>
              <a:t>8.Networking and Partnerships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0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Motclub</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websites can facilitate networking opportunities for businesses and organizations within the motorcycle industry, fostering partnerships, collaborations, and sponsorship agreements that benefit both parties and contribute to the growth of the community.</a:t>
            </a:r>
          </a:p>
        </p:txBody>
      </p:sp>
    </p:spTree>
    <p:extLst>
      <p:ext uri="{BB962C8B-B14F-4D97-AF65-F5344CB8AC3E}">
        <p14:creationId xmlns:p14="http://schemas.microsoft.com/office/powerpoint/2010/main" val="394743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PROBLEM STATEMENT</a:t>
            </a:r>
            <a:r>
              <a:rPr lang="en-IN" sz="36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629400" cy="1323439"/>
          </a:xfrm>
          <a:prstGeom prst="rect">
            <a:avLst/>
          </a:prstGeom>
          <a:noFill/>
        </p:spPr>
        <p:txBody>
          <a:bodyPr wrap="square" rtlCol="0">
            <a:spAutoFit/>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We were provided with the unique templates to design them in same way .</a:t>
            </a:r>
          </a:p>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Below are the screenshot of  template provided to me .</a:t>
            </a:r>
          </a:p>
        </p:txBody>
      </p:sp>
      <p:pic>
        <p:nvPicPr>
          <p:cNvPr id="13" name="Picture 12">
            <a:extLst>
              <a:ext uri="{FF2B5EF4-FFF2-40B4-BE49-F238E27FC236}">
                <a16:creationId xmlns:a16="http://schemas.microsoft.com/office/drawing/2014/main" id="{DAC7EC02-AECC-7702-0B69-DCB409531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472020"/>
            <a:ext cx="4419600" cy="6057452"/>
          </a:xfrm>
          <a:prstGeom prst="rect">
            <a:avLst/>
          </a:prstGeom>
        </p:spPr>
      </p:pic>
    </p:spTree>
    <p:extLst>
      <p:ext uri="{BB962C8B-B14F-4D97-AF65-F5344CB8AC3E}">
        <p14:creationId xmlns:p14="http://schemas.microsoft.com/office/powerpoint/2010/main" val="411072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DDA0EA2A-AE4C-4B41-774E-EC0E3CE5E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7284"/>
            <a:ext cx="4114800" cy="4963163"/>
          </a:xfrm>
          <a:prstGeom prst="rect">
            <a:avLst/>
          </a:prstGeom>
        </p:spPr>
      </p:pic>
      <p:pic>
        <p:nvPicPr>
          <p:cNvPr id="7" name="Picture 6">
            <a:extLst>
              <a:ext uri="{FF2B5EF4-FFF2-40B4-BE49-F238E27FC236}">
                <a16:creationId xmlns:a16="http://schemas.microsoft.com/office/drawing/2014/main" id="{C31E3242-B4A3-3779-46C6-DA5221FAC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81" y="5492932"/>
            <a:ext cx="5313733" cy="4148183"/>
          </a:xfrm>
          <a:prstGeom prst="rect">
            <a:avLst/>
          </a:prstGeom>
        </p:spPr>
      </p:pic>
    </p:spTree>
    <p:extLst>
      <p:ext uri="{BB962C8B-B14F-4D97-AF65-F5344CB8AC3E}">
        <p14:creationId xmlns:p14="http://schemas.microsoft.com/office/powerpoint/2010/main" val="134640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REQUIREMENTS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629400" cy="6494085"/>
          </a:xfrm>
          <a:prstGeom prst="rect">
            <a:avLst/>
          </a:prstGeom>
          <a:noFill/>
        </p:spPr>
        <p:txBody>
          <a:bodyPr wrap="square" rtlCol="0">
            <a:spAutoFit/>
          </a:bodyPr>
          <a:lstStyle/>
          <a:p>
            <a:r>
              <a:rPr lang="en-US" sz="2800" b="1" i="1" dirty="0">
                <a:solidFill>
                  <a:schemeClr val="tx1">
                    <a:lumMod val="95000"/>
                    <a:lumOff val="5000"/>
                  </a:schemeClr>
                </a:solidFill>
                <a:latin typeface="Times New Roman" panose="02020603050405020304" pitchFamily="18" charset="0"/>
                <a:cs typeface="Times New Roman" panose="02020603050405020304" pitchFamily="18" charset="0"/>
              </a:rPr>
              <a:t>Software Requirements  : </a:t>
            </a:r>
          </a:p>
          <a:p>
            <a:endParaRPr lang="en-US" sz="2800" b="1" i="1"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HTML</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HTML provides the fundamental structure for web pages, consisting of elements enclosed in tags, which define the content and layout.</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HTML documents should adhere to standards and undergo validation to ensure proper syntax, structure, and compatibility across different web browsers and device</a:t>
            </a:r>
          </a:p>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CSS</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CSS is used to define the presentation and layout of HTML elements on a web page, including aspects such as color, font, size, spacing, and positioning.</a:t>
            </a:r>
            <a:r>
              <a:rPr lang="en-US" sz="2000" b="0" i="0" dirty="0">
                <a:solidFill>
                  <a:srgbClr val="ECECEC"/>
                </a:solidFill>
                <a:effectLst/>
                <a:latin typeface="Times New Roman" panose="02020603050405020304" pitchFamily="18" charset="0"/>
                <a:cs typeface="Times New Roman" panose="02020603050405020304" pitchFamily="18" charset="0"/>
              </a:rPr>
              <a:t> </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CSS models elements on a web page as rectangular boxes, comprising content, padding, border, and margin. Developers can manipulate these box properties to control layout and spacing</a:t>
            </a:r>
            <a:r>
              <a:rPr lang="en-US" sz="2000" b="0" i="0" dirty="0">
                <a:solidFill>
                  <a:srgbClr val="ECECEC"/>
                </a:solidFill>
                <a:effectLst/>
                <a:latin typeface="Times New Roman" panose="02020603050405020304" pitchFamily="18" charset="0"/>
                <a:cs typeface="Times New Roman" panose="02020603050405020304" pitchFamily="18" charset="0"/>
              </a:rPr>
              <a:t>.</a:t>
            </a: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br>
              <a:rPr lang="en-US" sz="20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03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6468</Words>
  <Application>Microsoft Office PowerPoint</Application>
  <PresentationFormat>Custom</PresentationFormat>
  <Paragraphs>1057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Google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 rubrics.pdf</dc:title>
  <dc:creator>Vansh Garg</dc:creator>
  <cp:lastModifiedBy>Vanshika Duggal</cp:lastModifiedBy>
  <cp:revision>4</cp:revision>
  <dcterms:created xsi:type="dcterms:W3CDTF">2024-03-06T14:10:09Z</dcterms:created>
  <dcterms:modified xsi:type="dcterms:W3CDTF">2024-03-15T04:49:19Z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2024-03-06T00:00:00Z</vt:filetime>
  </property>
  <property fmtid="{D5CDD505-2E9C-101B-9397-08002B2CF9AE}" pid="3" name="LastSaved">
    <vt:filetime>2024-03-06T00:00:00Z</vt:filetime>
  </property>
</Properties>
</file>